
<file path=[Content_Types].xml><?xml version="1.0" encoding="utf-8"?>
<Types xmlns="http://schemas.openxmlformats.org/package/2006/content-types">
  <Default Extension="jpg" ContentType="image/jp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</p:sldIdLst>
  <p:sldSz cx="12192000" cy="6858000"/>
  <p:notesSz cx="12192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1116" y="74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677A8C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2/20/2023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677A8C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2/20/2023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677A8C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2/20/2023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677A8C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2/20/2023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11234474" y="305153"/>
            <a:ext cx="389255" cy="362585"/>
          </a:xfrm>
          <a:custGeom>
            <a:avLst/>
            <a:gdLst/>
            <a:ahLst/>
            <a:cxnLst/>
            <a:rect l="l" t="t" r="r" b="b"/>
            <a:pathLst>
              <a:path w="389254" h="362584">
                <a:moveTo>
                  <a:pt x="255315" y="0"/>
                </a:moveTo>
                <a:lnTo>
                  <a:pt x="133697" y="0"/>
                </a:lnTo>
                <a:lnTo>
                  <a:pt x="0" y="358962"/>
                </a:lnTo>
                <a:lnTo>
                  <a:pt x="113197" y="358962"/>
                </a:lnTo>
                <a:lnTo>
                  <a:pt x="121811" y="330001"/>
                </a:lnTo>
                <a:lnTo>
                  <a:pt x="126095" y="316285"/>
                </a:lnTo>
                <a:lnTo>
                  <a:pt x="130891" y="303486"/>
                </a:lnTo>
                <a:lnTo>
                  <a:pt x="255502" y="303486"/>
                </a:lnTo>
                <a:lnTo>
                  <a:pt x="260103" y="318171"/>
                </a:lnTo>
                <a:lnTo>
                  <a:pt x="264105" y="332856"/>
                </a:lnTo>
                <a:lnTo>
                  <a:pt x="268545" y="347540"/>
                </a:lnTo>
                <a:lnTo>
                  <a:pt x="274460" y="362225"/>
                </a:lnTo>
                <a:lnTo>
                  <a:pt x="389144" y="362225"/>
                </a:lnTo>
                <a:lnTo>
                  <a:pt x="255315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11304408" y="367155"/>
            <a:ext cx="234950" cy="219710"/>
          </a:xfrm>
          <a:custGeom>
            <a:avLst/>
            <a:gdLst/>
            <a:ahLst/>
            <a:cxnLst/>
            <a:rect l="l" t="t" r="r" b="b"/>
            <a:pathLst>
              <a:path w="234950" h="219709">
                <a:moveTo>
                  <a:pt x="64794" y="0"/>
                </a:moveTo>
                <a:lnTo>
                  <a:pt x="0" y="191719"/>
                </a:lnTo>
                <a:lnTo>
                  <a:pt x="117416" y="219276"/>
                </a:lnTo>
                <a:lnTo>
                  <a:pt x="234746" y="204501"/>
                </a:lnTo>
                <a:lnTo>
                  <a:pt x="203808" y="38591"/>
                </a:lnTo>
                <a:lnTo>
                  <a:pt x="6479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10790835" y="783221"/>
            <a:ext cx="996950" cy="60325"/>
          </a:xfrm>
          <a:custGeom>
            <a:avLst/>
            <a:gdLst/>
            <a:ahLst/>
            <a:cxnLst/>
            <a:rect l="l" t="t" r="r" b="b"/>
            <a:pathLst>
              <a:path w="996950" h="60325">
                <a:moveTo>
                  <a:pt x="46418" y="20345"/>
                </a:moveTo>
                <a:lnTo>
                  <a:pt x="43903" y="13347"/>
                </a:lnTo>
                <a:lnTo>
                  <a:pt x="39255" y="8712"/>
                </a:lnTo>
                <a:lnTo>
                  <a:pt x="39255" y="21983"/>
                </a:lnTo>
                <a:lnTo>
                  <a:pt x="39255" y="37312"/>
                </a:lnTo>
                <a:lnTo>
                  <a:pt x="37223" y="43180"/>
                </a:lnTo>
                <a:lnTo>
                  <a:pt x="29108" y="51092"/>
                </a:lnTo>
                <a:lnTo>
                  <a:pt x="23050" y="53073"/>
                </a:lnTo>
                <a:lnTo>
                  <a:pt x="6756" y="53073"/>
                </a:lnTo>
                <a:lnTo>
                  <a:pt x="6756" y="6680"/>
                </a:lnTo>
                <a:lnTo>
                  <a:pt x="24079" y="6680"/>
                </a:lnTo>
                <a:lnTo>
                  <a:pt x="29743" y="8597"/>
                </a:lnTo>
                <a:lnTo>
                  <a:pt x="37350" y="16281"/>
                </a:lnTo>
                <a:lnTo>
                  <a:pt x="39255" y="21983"/>
                </a:lnTo>
                <a:lnTo>
                  <a:pt x="39255" y="8712"/>
                </a:lnTo>
                <a:lnTo>
                  <a:pt x="37223" y="6680"/>
                </a:lnTo>
                <a:lnTo>
                  <a:pt x="33883" y="3340"/>
                </a:lnTo>
                <a:lnTo>
                  <a:pt x="26860" y="838"/>
                </a:lnTo>
                <a:lnTo>
                  <a:pt x="0" y="838"/>
                </a:lnTo>
                <a:lnTo>
                  <a:pt x="0" y="58915"/>
                </a:lnTo>
                <a:lnTo>
                  <a:pt x="25882" y="58915"/>
                </a:lnTo>
                <a:lnTo>
                  <a:pt x="33388" y="56375"/>
                </a:lnTo>
                <a:lnTo>
                  <a:pt x="36779" y="53073"/>
                </a:lnTo>
                <a:lnTo>
                  <a:pt x="43802" y="46240"/>
                </a:lnTo>
                <a:lnTo>
                  <a:pt x="46418" y="38912"/>
                </a:lnTo>
                <a:lnTo>
                  <a:pt x="46418" y="20345"/>
                </a:lnTo>
                <a:close/>
              </a:path>
              <a:path w="996950" h="60325">
                <a:moveTo>
                  <a:pt x="91795" y="838"/>
                </a:moveTo>
                <a:lnTo>
                  <a:pt x="59372" y="838"/>
                </a:lnTo>
                <a:lnTo>
                  <a:pt x="59372" y="58915"/>
                </a:lnTo>
                <a:lnTo>
                  <a:pt x="91795" y="58915"/>
                </a:lnTo>
                <a:lnTo>
                  <a:pt x="91795" y="52870"/>
                </a:lnTo>
                <a:lnTo>
                  <a:pt x="66141" y="52870"/>
                </a:lnTo>
                <a:lnTo>
                  <a:pt x="66141" y="31508"/>
                </a:lnTo>
                <a:lnTo>
                  <a:pt x="90246" y="31508"/>
                </a:lnTo>
                <a:lnTo>
                  <a:pt x="90246" y="25552"/>
                </a:lnTo>
                <a:lnTo>
                  <a:pt x="66141" y="25552"/>
                </a:lnTo>
                <a:lnTo>
                  <a:pt x="66141" y="6832"/>
                </a:lnTo>
                <a:lnTo>
                  <a:pt x="91795" y="6832"/>
                </a:lnTo>
                <a:lnTo>
                  <a:pt x="91795" y="838"/>
                </a:lnTo>
                <a:close/>
              </a:path>
              <a:path w="996950" h="60325">
                <a:moveTo>
                  <a:pt x="137096" y="838"/>
                </a:moveTo>
                <a:lnTo>
                  <a:pt x="104686" y="838"/>
                </a:lnTo>
                <a:lnTo>
                  <a:pt x="104686" y="58915"/>
                </a:lnTo>
                <a:lnTo>
                  <a:pt x="111442" y="58915"/>
                </a:lnTo>
                <a:lnTo>
                  <a:pt x="111442" y="34086"/>
                </a:lnTo>
                <a:lnTo>
                  <a:pt x="135547" y="34086"/>
                </a:lnTo>
                <a:lnTo>
                  <a:pt x="135547" y="28092"/>
                </a:lnTo>
                <a:lnTo>
                  <a:pt x="111442" y="28092"/>
                </a:lnTo>
                <a:lnTo>
                  <a:pt x="111442" y="6832"/>
                </a:lnTo>
                <a:lnTo>
                  <a:pt x="137096" y="6832"/>
                </a:lnTo>
                <a:lnTo>
                  <a:pt x="137096" y="838"/>
                </a:lnTo>
                <a:close/>
              </a:path>
              <a:path w="996950" h="60325">
                <a:moveTo>
                  <a:pt x="179146" y="838"/>
                </a:moveTo>
                <a:lnTo>
                  <a:pt x="146723" y="838"/>
                </a:lnTo>
                <a:lnTo>
                  <a:pt x="146723" y="58915"/>
                </a:lnTo>
                <a:lnTo>
                  <a:pt x="179146" y="58915"/>
                </a:lnTo>
                <a:lnTo>
                  <a:pt x="179146" y="52870"/>
                </a:lnTo>
                <a:lnTo>
                  <a:pt x="153492" y="52870"/>
                </a:lnTo>
                <a:lnTo>
                  <a:pt x="153492" y="31508"/>
                </a:lnTo>
                <a:lnTo>
                  <a:pt x="177584" y="31508"/>
                </a:lnTo>
                <a:lnTo>
                  <a:pt x="177584" y="25552"/>
                </a:lnTo>
                <a:lnTo>
                  <a:pt x="153492" y="25552"/>
                </a:lnTo>
                <a:lnTo>
                  <a:pt x="153492" y="6832"/>
                </a:lnTo>
                <a:lnTo>
                  <a:pt x="179146" y="6832"/>
                </a:lnTo>
                <a:lnTo>
                  <a:pt x="179146" y="838"/>
                </a:lnTo>
                <a:close/>
              </a:path>
              <a:path w="996950" h="60325">
                <a:moveTo>
                  <a:pt x="237451" y="838"/>
                </a:moveTo>
                <a:lnTo>
                  <a:pt x="231127" y="838"/>
                </a:lnTo>
                <a:lnTo>
                  <a:pt x="231076" y="35839"/>
                </a:lnTo>
                <a:lnTo>
                  <a:pt x="231686" y="49377"/>
                </a:lnTo>
                <a:lnTo>
                  <a:pt x="231368" y="49377"/>
                </a:lnTo>
                <a:lnTo>
                  <a:pt x="199669" y="838"/>
                </a:lnTo>
                <a:lnTo>
                  <a:pt x="192024" y="838"/>
                </a:lnTo>
                <a:lnTo>
                  <a:pt x="192024" y="58915"/>
                </a:lnTo>
                <a:lnTo>
                  <a:pt x="198272" y="58915"/>
                </a:lnTo>
                <a:lnTo>
                  <a:pt x="198272" y="21132"/>
                </a:lnTo>
                <a:lnTo>
                  <a:pt x="198056" y="15887"/>
                </a:lnTo>
                <a:lnTo>
                  <a:pt x="197637" y="10172"/>
                </a:lnTo>
                <a:lnTo>
                  <a:pt x="197954" y="10172"/>
                </a:lnTo>
                <a:lnTo>
                  <a:pt x="229743" y="58915"/>
                </a:lnTo>
                <a:lnTo>
                  <a:pt x="237451" y="58915"/>
                </a:lnTo>
                <a:lnTo>
                  <a:pt x="237451" y="838"/>
                </a:lnTo>
                <a:close/>
              </a:path>
              <a:path w="996950" h="60325">
                <a:moveTo>
                  <a:pt x="286258" y="39484"/>
                </a:moveTo>
                <a:lnTo>
                  <a:pt x="285102" y="36258"/>
                </a:lnTo>
                <a:lnTo>
                  <a:pt x="280517" y="31280"/>
                </a:lnTo>
                <a:lnTo>
                  <a:pt x="276326" y="28956"/>
                </a:lnTo>
                <a:lnTo>
                  <a:pt x="266598" y="25476"/>
                </a:lnTo>
                <a:lnTo>
                  <a:pt x="263893" y="24295"/>
                </a:lnTo>
                <a:lnTo>
                  <a:pt x="260362" y="22148"/>
                </a:lnTo>
                <a:lnTo>
                  <a:pt x="259118" y="20980"/>
                </a:lnTo>
                <a:lnTo>
                  <a:pt x="257632" y="18402"/>
                </a:lnTo>
                <a:lnTo>
                  <a:pt x="257263" y="16751"/>
                </a:lnTo>
                <a:lnTo>
                  <a:pt x="257263" y="12014"/>
                </a:lnTo>
                <a:lnTo>
                  <a:pt x="258267" y="9880"/>
                </a:lnTo>
                <a:lnTo>
                  <a:pt x="262293" y="6807"/>
                </a:lnTo>
                <a:lnTo>
                  <a:pt x="265099" y="6045"/>
                </a:lnTo>
                <a:lnTo>
                  <a:pt x="273202" y="6045"/>
                </a:lnTo>
                <a:lnTo>
                  <a:pt x="277876" y="7048"/>
                </a:lnTo>
                <a:lnTo>
                  <a:pt x="282676" y="9067"/>
                </a:lnTo>
                <a:lnTo>
                  <a:pt x="284784" y="3187"/>
                </a:lnTo>
                <a:lnTo>
                  <a:pt x="279933" y="1066"/>
                </a:lnTo>
                <a:lnTo>
                  <a:pt x="274612" y="0"/>
                </a:lnTo>
                <a:lnTo>
                  <a:pt x="263296" y="0"/>
                </a:lnTo>
                <a:lnTo>
                  <a:pt x="258838" y="1333"/>
                </a:lnTo>
                <a:lnTo>
                  <a:pt x="252107" y="6629"/>
                </a:lnTo>
                <a:lnTo>
                  <a:pt x="250418" y="10185"/>
                </a:lnTo>
                <a:lnTo>
                  <a:pt x="250418" y="18923"/>
                </a:lnTo>
                <a:lnTo>
                  <a:pt x="251574" y="22377"/>
                </a:lnTo>
                <a:lnTo>
                  <a:pt x="256222" y="27673"/>
                </a:lnTo>
                <a:lnTo>
                  <a:pt x="260083" y="29972"/>
                </a:lnTo>
                <a:lnTo>
                  <a:pt x="269367" y="33274"/>
                </a:lnTo>
                <a:lnTo>
                  <a:pt x="272249" y="34505"/>
                </a:lnTo>
                <a:lnTo>
                  <a:pt x="276034" y="36677"/>
                </a:lnTo>
                <a:lnTo>
                  <a:pt x="277393" y="37871"/>
                </a:lnTo>
                <a:lnTo>
                  <a:pt x="279006" y="40436"/>
                </a:lnTo>
                <a:lnTo>
                  <a:pt x="279412" y="42087"/>
                </a:lnTo>
                <a:lnTo>
                  <a:pt x="279412" y="47142"/>
                </a:lnTo>
                <a:lnTo>
                  <a:pt x="278269" y="49517"/>
                </a:lnTo>
                <a:lnTo>
                  <a:pt x="273710" y="52933"/>
                </a:lnTo>
                <a:lnTo>
                  <a:pt x="270319" y="53784"/>
                </a:lnTo>
                <a:lnTo>
                  <a:pt x="263055" y="53784"/>
                </a:lnTo>
                <a:lnTo>
                  <a:pt x="260273" y="53505"/>
                </a:lnTo>
                <a:lnTo>
                  <a:pt x="254647" y="52336"/>
                </a:lnTo>
                <a:lnTo>
                  <a:pt x="252044" y="51536"/>
                </a:lnTo>
                <a:lnTo>
                  <a:pt x="249656" y="50533"/>
                </a:lnTo>
                <a:lnTo>
                  <a:pt x="249656" y="57048"/>
                </a:lnTo>
                <a:lnTo>
                  <a:pt x="253377" y="58826"/>
                </a:lnTo>
                <a:lnTo>
                  <a:pt x="258673" y="59715"/>
                </a:lnTo>
                <a:lnTo>
                  <a:pt x="271932" y="59715"/>
                </a:lnTo>
                <a:lnTo>
                  <a:pt x="276974" y="58280"/>
                </a:lnTo>
                <a:lnTo>
                  <a:pt x="284403" y="52552"/>
                </a:lnTo>
                <a:lnTo>
                  <a:pt x="286258" y="48577"/>
                </a:lnTo>
                <a:lnTo>
                  <a:pt x="286258" y="43459"/>
                </a:lnTo>
                <a:lnTo>
                  <a:pt x="286258" y="39484"/>
                </a:lnTo>
                <a:close/>
              </a:path>
              <a:path w="996950" h="60325">
                <a:moveTo>
                  <a:pt x="330568" y="838"/>
                </a:moveTo>
                <a:lnTo>
                  <a:pt x="298145" y="838"/>
                </a:lnTo>
                <a:lnTo>
                  <a:pt x="298145" y="58915"/>
                </a:lnTo>
                <a:lnTo>
                  <a:pt x="330568" y="58915"/>
                </a:lnTo>
                <a:lnTo>
                  <a:pt x="330568" y="52870"/>
                </a:lnTo>
                <a:lnTo>
                  <a:pt x="304914" y="52870"/>
                </a:lnTo>
                <a:lnTo>
                  <a:pt x="304914" y="31508"/>
                </a:lnTo>
                <a:lnTo>
                  <a:pt x="329018" y="31508"/>
                </a:lnTo>
                <a:lnTo>
                  <a:pt x="329018" y="25552"/>
                </a:lnTo>
                <a:lnTo>
                  <a:pt x="304914" y="25552"/>
                </a:lnTo>
                <a:lnTo>
                  <a:pt x="304914" y="6832"/>
                </a:lnTo>
                <a:lnTo>
                  <a:pt x="330568" y="6832"/>
                </a:lnTo>
                <a:lnTo>
                  <a:pt x="330568" y="838"/>
                </a:lnTo>
                <a:close/>
              </a:path>
              <a:path w="996950" h="60325">
                <a:moveTo>
                  <a:pt x="408762" y="838"/>
                </a:moveTo>
                <a:lnTo>
                  <a:pt x="402005" y="838"/>
                </a:lnTo>
                <a:lnTo>
                  <a:pt x="402005" y="25552"/>
                </a:lnTo>
                <a:lnTo>
                  <a:pt x="371373" y="25552"/>
                </a:lnTo>
                <a:lnTo>
                  <a:pt x="371373" y="838"/>
                </a:lnTo>
                <a:lnTo>
                  <a:pt x="364617" y="838"/>
                </a:lnTo>
                <a:lnTo>
                  <a:pt x="364617" y="58915"/>
                </a:lnTo>
                <a:lnTo>
                  <a:pt x="371373" y="58915"/>
                </a:lnTo>
                <a:lnTo>
                  <a:pt x="371373" y="31584"/>
                </a:lnTo>
                <a:lnTo>
                  <a:pt x="402005" y="31584"/>
                </a:lnTo>
                <a:lnTo>
                  <a:pt x="402005" y="58915"/>
                </a:lnTo>
                <a:lnTo>
                  <a:pt x="408762" y="58915"/>
                </a:lnTo>
                <a:lnTo>
                  <a:pt x="408762" y="838"/>
                </a:lnTo>
                <a:close/>
              </a:path>
              <a:path w="996950" h="60325">
                <a:moveTo>
                  <a:pt x="457123" y="838"/>
                </a:moveTo>
                <a:lnTo>
                  <a:pt x="424713" y="838"/>
                </a:lnTo>
                <a:lnTo>
                  <a:pt x="424713" y="58915"/>
                </a:lnTo>
                <a:lnTo>
                  <a:pt x="457123" y="58915"/>
                </a:lnTo>
                <a:lnTo>
                  <a:pt x="457123" y="52870"/>
                </a:lnTo>
                <a:lnTo>
                  <a:pt x="431469" y="52870"/>
                </a:lnTo>
                <a:lnTo>
                  <a:pt x="431469" y="31508"/>
                </a:lnTo>
                <a:lnTo>
                  <a:pt x="455574" y="31508"/>
                </a:lnTo>
                <a:lnTo>
                  <a:pt x="455574" y="25552"/>
                </a:lnTo>
                <a:lnTo>
                  <a:pt x="431469" y="25552"/>
                </a:lnTo>
                <a:lnTo>
                  <a:pt x="431469" y="6832"/>
                </a:lnTo>
                <a:lnTo>
                  <a:pt x="457123" y="6832"/>
                </a:lnTo>
                <a:lnTo>
                  <a:pt x="457123" y="838"/>
                </a:lnTo>
                <a:close/>
              </a:path>
              <a:path w="996950" h="60325">
                <a:moveTo>
                  <a:pt x="513575" y="58915"/>
                </a:moveTo>
                <a:lnTo>
                  <a:pt x="506323" y="40436"/>
                </a:lnTo>
                <a:lnTo>
                  <a:pt x="503936" y="34366"/>
                </a:lnTo>
                <a:lnTo>
                  <a:pt x="497217" y="17233"/>
                </a:lnTo>
                <a:lnTo>
                  <a:pt x="497217" y="34366"/>
                </a:lnTo>
                <a:lnTo>
                  <a:pt x="478409" y="34366"/>
                </a:lnTo>
                <a:lnTo>
                  <a:pt x="485254" y="16370"/>
                </a:lnTo>
                <a:lnTo>
                  <a:pt x="486333" y="13322"/>
                </a:lnTo>
                <a:lnTo>
                  <a:pt x="487172" y="10528"/>
                </a:lnTo>
                <a:lnTo>
                  <a:pt x="487756" y="7988"/>
                </a:lnTo>
                <a:lnTo>
                  <a:pt x="488683" y="11303"/>
                </a:lnTo>
                <a:lnTo>
                  <a:pt x="489585" y="14097"/>
                </a:lnTo>
                <a:lnTo>
                  <a:pt x="490461" y="16370"/>
                </a:lnTo>
                <a:lnTo>
                  <a:pt x="497217" y="34366"/>
                </a:lnTo>
                <a:lnTo>
                  <a:pt x="497217" y="17233"/>
                </a:lnTo>
                <a:lnTo>
                  <a:pt x="493598" y="7988"/>
                </a:lnTo>
                <a:lnTo>
                  <a:pt x="490702" y="596"/>
                </a:lnTo>
                <a:lnTo>
                  <a:pt x="485013" y="596"/>
                </a:lnTo>
                <a:lnTo>
                  <a:pt x="462026" y="58915"/>
                </a:lnTo>
                <a:lnTo>
                  <a:pt x="468858" y="58915"/>
                </a:lnTo>
                <a:lnTo>
                  <a:pt x="476021" y="40436"/>
                </a:lnTo>
                <a:lnTo>
                  <a:pt x="499325" y="40436"/>
                </a:lnTo>
                <a:lnTo>
                  <a:pt x="506564" y="58915"/>
                </a:lnTo>
                <a:lnTo>
                  <a:pt x="513575" y="58915"/>
                </a:lnTo>
                <a:close/>
              </a:path>
              <a:path w="996950" h="60325">
                <a:moveTo>
                  <a:pt x="553986" y="52793"/>
                </a:moveTo>
                <a:lnTo>
                  <a:pt x="528320" y="52793"/>
                </a:lnTo>
                <a:lnTo>
                  <a:pt x="528320" y="838"/>
                </a:lnTo>
                <a:lnTo>
                  <a:pt x="521563" y="838"/>
                </a:lnTo>
                <a:lnTo>
                  <a:pt x="521563" y="58915"/>
                </a:lnTo>
                <a:lnTo>
                  <a:pt x="553986" y="58915"/>
                </a:lnTo>
                <a:lnTo>
                  <a:pt x="553986" y="52793"/>
                </a:lnTo>
                <a:close/>
              </a:path>
              <a:path w="996950" h="60325">
                <a:moveTo>
                  <a:pt x="600163" y="838"/>
                </a:moveTo>
                <a:lnTo>
                  <a:pt x="556564" y="838"/>
                </a:lnTo>
                <a:lnTo>
                  <a:pt x="556564" y="6832"/>
                </a:lnTo>
                <a:lnTo>
                  <a:pt x="574979" y="6832"/>
                </a:lnTo>
                <a:lnTo>
                  <a:pt x="574979" y="58915"/>
                </a:lnTo>
                <a:lnTo>
                  <a:pt x="581748" y="58915"/>
                </a:lnTo>
                <a:lnTo>
                  <a:pt x="581748" y="6832"/>
                </a:lnTo>
                <a:lnTo>
                  <a:pt x="600163" y="6832"/>
                </a:lnTo>
                <a:lnTo>
                  <a:pt x="600163" y="838"/>
                </a:lnTo>
                <a:close/>
              </a:path>
              <a:path w="996950" h="60325">
                <a:moveTo>
                  <a:pt x="653059" y="838"/>
                </a:moveTo>
                <a:lnTo>
                  <a:pt x="646303" y="838"/>
                </a:lnTo>
                <a:lnTo>
                  <a:pt x="646303" y="25552"/>
                </a:lnTo>
                <a:lnTo>
                  <a:pt x="615670" y="25552"/>
                </a:lnTo>
                <a:lnTo>
                  <a:pt x="615670" y="838"/>
                </a:lnTo>
                <a:lnTo>
                  <a:pt x="608914" y="838"/>
                </a:lnTo>
                <a:lnTo>
                  <a:pt x="608914" y="58915"/>
                </a:lnTo>
                <a:lnTo>
                  <a:pt x="615670" y="58915"/>
                </a:lnTo>
                <a:lnTo>
                  <a:pt x="615670" y="31584"/>
                </a:lnTo>
                <a:lnTo>
                  <a:pt x="646303" y="31584"/>
                </a:lnTo>
                <a:lnTo>
                  <a:pt x="646303" y="58915"/>
                </a:lnTo>
                <a:lnTo>
                  <a:pt x="653059" y="58915"/>
                </a:lnTo>
                <a:lnTo>
                  <a:pt x="653059" y="838"/>
                </a:lnTo>
                <a:close/>
              </a:path>
              <a:path w="996950" h="60325">
                <a:moveTo>
                  <a:pt x="733729" y="58915"/>
                </a:moveTo>
                <a:lnTo>
                  <a:pt x="726478" y="40436"/>
                </a:lnTo>
                <a:lnTo>
                  <a:pt x="724090" y="34366"/>
                </a:lnTo>
                <a:lnTo>
                  <a:pt x="717372" y="17233"/>
                </a:lnTo>
                <a:lnTo>
                  <a:pt x="717372" y="34366"/>
                </a:lnTo>
                <a:lnTo>
                  <a:pt x="698563" y="34366"/>
                </a:lnTo>
                <a:lnTo>
                  <a:pt x="705408" y="16370"/>
                </a:lnTo>
                <a:lnTo>
                  <a:pt x="706488" y="13322"/>
                </a:lnTo>
                <a:lnTo>
                  <a:pt x="707326" y="10528"/>
                </a:lnTo>
                <a:lnTo>
                  <a:pt x="707910" y="7988"/>
                </a:lnTo>
                <a:lnTo>
                  <a:pt x="708837" y="11303"/>
                </a:lnTo>
                <a:lnTo>
                  <a:pt x="709739" y="14097"/>
                </a:lnTo>
                <a:lnTo>
                  <a:pt x="710615" y="16370"/>
                </a:lnTo>
                <a:lnTo>
                  <a:pt x="717372" y="34366"/>
                </a:lnTo>
                <a:lnTo>
                  <a:pt x="717372" y="17233"/>
                </a:lnTo>
                <a:lnTo>
                  <a:pt x="713752" y="7988"/>
                </a:lnTo>
                <a:lnTo>
                  <a:pt x="710857" y="596"/>
                </a:lnTo>
                <a:lnTo>
                  <a:pt x="705167" y="596"/>
                </a:lnTo>
                <a:lnTo>
                  <a:pt x="682180" y="58915"/>
                </a:lnTo>
                <a:lnTo>
                  <a:pt x="689013" y="58915"/>
                </a:lnTo>
                <a:lnTo>
                  <a:pt x="696175" y="40436"/>
                </a:lnTo>
                <a:lnTo>
                  <a:pt x="719480" y="40436"/>
                </a:lnTo>
                <a:lnTo>
                  <a:pt x="726719" y="58915"/>
                </a:lnTo>
                <a:lnTo>
                  <a:pt x="733729" y="58915"/>
                </a:lnTo>
                <a:close/>
              </a:path>
              <a:path w="996950" h="60325">
                <a:moveTo>
                  <a:pt x="787057" y="28486"/>
                </a:moveTo>
                <a:lnTo>
                  <a:pt x="767295" y="28486"/>
                </a:lnTo>
                <a:lnTo>
                  <a:pt x="767295" y="34518"/>
                </a:lnTo>
                <a:lnTo>
                  <a:pt x="780300" y="34518"/>
                </a:lnTo>
                <a:lnTo>
                  <a:pt x="780300" y="52400"/>
                </a:lnTo>
                <a:lnTo>
                  <a:pt x="776452" y="53327"/>
                </a:lnTo>
                <a:lnTo>
                  <a:pt x="772515" y="53784"/>
                </a:lnTo>
                <a:lnTo>
                  <a:pt x="761060" y="53784"/>
                </a:lnTo>
                <a:lnTo>
                  <a:pt x="755434" y="51765"/>
                </a:lnTo>
                <a:lnTo>
                  <a:pt x="747776" y="43662"/>
                </a:lnTo>
                <a:lnTo>
                  <a:pt x="745858" y="37719"/>
                </a:lnTo>
                <a:lnTo>
                  <a:pt x="745858" y="22415"/>
                </a:lnTo>
                <a:lnTo>
                  <a:pt x="747839" y="16573"/>
                </a:lnTo>
                <a:lnTo>
                  <a:pt x="755802" y="8153"/>
                </a:lnTo>
                <a:lnTo>
                  <a:pt x="761326" y="6045"/>
                </a:lnTo>
                <a:lnTo>
                  <a:pt x="773264" y="6045"/>
                </a:lnTo>
                <a:lnTo>
                  <a:pt x="778306" y="7150"/>
                </a:lnTo>
                <a:lnTo>
                  <a:pt x="783564" y="9385"/>
                </a:lnTo>
                <a:lnTo>
                  <a:pt x="786193" y="3416"/>
                </a:lnTo>
                <a:lnTo>
                  <a:pt x="780834" y="1143"/>
                </a:lnTo>
                <a:lnTo>
                  <a:pt x="775055" y="0"/>
                </a:lnTo>
                <a:lnTo>
                  <a:pt x="762723" y="0"/>
                </a:lnTo>
                <a:lnTo>
                  <a:pt x="738695" y="23837"/>
                </a:lnTo>
                <a:lnTo>
                  <a:pt x="738695" y="39306"/>
                </a:lnTo>
                <a:lnTo>
                  <a:pt x="741146" y="46634"/>
                </a:lnTo>
                <a:lnTo>
                  <a:pt x="750963" y="57099"/>
                </a:lnTo>
                <a:lnTo>
                  <a:pt x="757809" y="59715"/>
                </a:lnTo>
                <a:lnTo>
                  <a:pt x="770801" y="59715"/>
                </a:lnTo>
                <a:lnTo>
                  <a:pt x="774496" y="59461"/>
                </a:lnTo>
                <a:lnTo>
                  <a:pt x="780859" y="58445"/>
                </a:lnTo>
                <a:lnTo>
                  <a:pt x="783983" y="57708"/>
                </a:lnTo>
                <a:lnTo>
                  <a:pt x="787057" y="56730"/>
                </a:lnTo>
                <a:lnTo>
                  <a:pt x="787057" y="28486"/>
                </a:lnTo>
                <a:close/>
              </a:path>
              <a:path w="996950" h="60325">
                <a:moveTo>
                  <a:pt x="833437" y="838"/>
                </a:moveTo>
                <a:lnTo>
                  <a:pt x="801027" y="838"/>
                </a:lnTo>
                <a:lnTo>
                  <a:pt x="801027" y="58915"/>
                </a:lnTo>
                <a:lnTo>
                  <a:pt x="833437" y="58915"/>
                </a:lnTo>
                <a:lnTo>
                  <a:pt x="833437" y="52870"/>
                </a:lnTo>
                <a:lnTo>
                  <a:pt x="807783" y="52870"/>
                </a:lnTo>
                <a:lnTo>
                  <a:pt x="807783" y="31508"/>
                </a:lnTo>
                <a:lnTo>
                  <a:pt x="831888" y="31508"/>
                </a:lnTo>
                <a:lnTo>
                  <a:pt x="831888" y="25552"/>
                </a:lnTo>
                <a:lnTo>
                  <a:pt x="807783" y="25552"/>
                </a:lnTo>
                <a:lnTo>
                  <a:pt x="807783" y="6832"/>
                </a:lnTo>
                <a:lnTo>
                  <a:pt x="833437" y="6832"/>
                </a:lnTo>
                <a:lnTo>
                  <a:pt x="833437" y="838"/>
                </a:lnTo>
                <a:close/>
              </a:path>
              <a:path w="996950" h="60325">
                <a:moveTo>
                  <a:pt x="891743" y="838"/>
                </a:moveTo>
                <a:lnTo>
                  <a:pt x="885431" y="838"/>
                </a:lnTo>
                <a:lnTo>
                  <a:pt x="885367" y="35839"/>
                </a:lnTo>
                <a:lnTo>
                  <a:pt x="885977" y="49377"/>
                </a:lnTo>
                <a:lnTo>
                  <a:pt x="885659" y="49377"/>
                </a:lnTo>
                <a:lnTo>
                  <a:pt x="853960" y="838"/>
                </a:lnTo>
                <a:lnTo>
                  <a:pt x="846328" y="838"/>
                </a:lnTo>
                <a:lnTo>
                  <a:pt x="846328" y="58915"/>
                </a:lnTo>
                <a:lnTo>
                  <a:pt x="852576" y="58915"/>
                </a:lnTo>
                <a:lnTo>
                  <a:pt x="852576" y="21132"/>
                </a:lnTo>
                <a:lnTo>
                  <a:pt x="852360" y="15887"/>
                </a:lnTo>
                <a:lnTo>
                  <a:pt x="851928" y="10172"/>
                </a:lnTo>
                <a:lnTo>
                  <a:pt x="852258" y="10172"/>
                </a:lnTo>
                <a:lnTo>
                  <a:pt x="884034" y="58915"/>
                </a:lnTo>
                <a:lnTo>
                  <a:pt x="891743" y="58915"/>
                </a:lnTo>
                <a:lnTo>
                  <a:pt x="891743" y="838"/>
                </a:lnTo>
                <a:close/>
              </a:path>
              <a:path w="996950" h="60325">
                <a:moveTo>
                  <a:pt x="948702" y="3340"/>
                </a:moveTo>
                <a:lnTo>
                  <a:pt x="944143" y="1117"/>
                </a:lnTo>
                <a:lnTo>
                  <a:pt x="938822" y="12"/>
                </a:lnTo>
                <a:lnTo>
                  <a:pt x="926985" y="12"/>
                </a:lnTo>
                <a:lnTo>
                  <a:pt x="904709" y="23812"/>
                </a:lnTo>
                <a:lnTo>
                  <a:pt x="904709" y="39357"/>
                </a:lnTo>
                <a:lnTo>
                  <a:pt x="907046" y="46736"/>
                </a:lnTo>
                <a:lnTo>
                  <a:pt x="916355" y="57111"/>
                </a:lnTo>
                <a:lnTo>
                  <a:pt x="922959" y="59702"/>
                </a:lnTo>
                <a:lnTo>
                  <a:pt x="937437" y="59702"/>
                </a:lnTo>
                <a:lnTo>
                  <a:pt x="942403" y="58953"/>
                </a:lnTo>
                <a:lnTo>
                  <a:pt x="946442" y="57442"/>
                </a:lnTo>
                <a:lnTo>
                  <a:pt x="946442" y="51523"/>
                </a:lnTo>
                <a:lnTo>
                  <a:pt x="941247" y="52984"/>
                </a:lnTo>
                <a:lnTo>
                  <a:pt x="936612" y="53708"/>
                </a:lnTo>
                <a:lnTo>
                  <a:pt x="925957" y="53708"/>
                </a:lnTo>
                <a:lnTo>
                  <a:pt x="920864" y="51638"/>
                </a:lnTo>
                <a:lnTo>
                  <a:pt x="913739" y="43357"/>
                </a:lnTo>
                <a:lnTo>
                  <a:pt x="911948" y="37477"/>
                </a:lnTo>
                <a:lnTo>
                  <a:pt x="911948" y="22491"/>
                </a:lnTo>
                <a:lnTo>
                  <a:pt x="913803" y="16662"/>
                </a:lnTo>
                <a:lnTo>
                  <a:pt x="921207" y="8166"/>
                </a:lnTo>
                <a:lnTo>
                  <a:pt x="926249" y="6045"/>
                </a:lnTo>
                <a:lnTo>
                  <a:pt x="932637" y="6045"/>
                </a:lnTo>
                <a:lnTo>
                  <a:pt x="937044" y="6045"/>
                </a:lnTo>
                <a:lnTo>
                  <a:pt x="941438" y="7073"/>
                </a:lnTo>
                <a:lnTo>
                  <a:pt x="945845" y="9144"/>
                </a:lnTo>
                <a:lnTo>
                  <a:pt x="948702" y="3340"/>
                </a:lnTo>
                <a:close/>
              </a:path>
              <a:path w="996950" h="60325">
                <a:moveTo>
                  <a:pt x="996759" y="838"/>
                </a:moveTo>
                <a:lnTo>
                  <a:pt x="989431" y="838"/>
                </a:lnTo>
                <a:lnTo>
                  <a:pt x="973924" y="29870"/>
                </a:lnTo>
                <a:lnTo>
                  <a:pt x="958532" y="838"/>
                </a:lnTo>
                <a:lnTo>
                  <a:pt x="951128" y="838"/>
                </a:lnTo>
                <a:lnTo>
                  <a:pt x="970508" y="36715"/>
                </a:lnTo>
                <a:lnTo>
                  <a:pt x="970508" y="58915"/>
                </a:lnTo>
                <a:lnTo>
                  <a:pt x="977341" y="58915"/>
                </a:lnTo>
                <a:lnTo>
                  <a:pt x="977341" y="36385"/>
                </a:lnTo>
                <a:lnTo>
                  <a:pt x="996759" y="83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10692257" y="305155"/>
            <a:ext cx="617855" cy="363855"/>
          </a:xfrm>
          <a:custGeom>
            <a:avLst/>
            <a:gdLst/>
            <a:ahLst/>
            <a:cxnLst/>
            <a:rect l="l" t="t" r="r" b="b"/>
            <a:pathLst>
              <a:path w="617854" h="363855">
                <a:moveTo>
                  <a:pt x="326478" y="179705"/>
                </a:moveTo>
                <a:lnTo>
                  <a:pt x="320014" y="122085"/>
                </a:lnTo>
                <a:lnTo>
                  <a:pt x="307060" y="84086"/>
                </a:lnTo>
                <a:lnTo>
                  <a:pt x="286727" y="50406"/>
                </a:lnTo>
                <a:lnTo>
                  <a:pt x="246849" y="19481"/>
                </a:lnTo>
                <a:lnTo>
                  <a:pt x="216319" y="8610"/>
                </a:lnTo>
                <a:lnTo>
                  <a:pt x="216319" y="183845"/>
                </a:lnTo>
                <a:lnTo>
                  <a:pt x="214960" y="210921"/>
                </a:lnTo>
                <a:lnTo>
                  <a:pt x="203962" y="254381"/>
                </a:lnTo>
                <a:lnTo>
                  <a:pt x="162661" y="279666"/>
                </a:lnTo>
                <a:lnTo>
                  <a:pt x="135978" y="281228"/>
                </a:lnTo>
                <a:lnTo>
                  <a:pt x="122199" y="281228"/>
                </a:lnTo>
                <a:lnTo>
                  <a:pt x="107835" y="280797"/>
                </a:lnTo>
                <a:lnTo>
                  <a:pt x="107835" y="84404"/>
                </a:lnTo>
                <a:lnTo>
                  <a:pt x="125018" y="84086"/>
                </a:lnTo>
                <a:lnTo>
                  <a:pt x="142176" y="84201"/>
                </a:lnTo>
                <a:lnTo>
                  <a:pt x="187985" y="97053"/>
                </a:lnTo>
                <a:lnTo>
                  <a:pt x="209473" y="129755"/>
                </a:lnTo>
                <a:lnTo>
                  <a:pt x="216319" y="183845"/>
                </a:lnTo>
                <a:lnTo>
                  <a:pt x="216319" y="8610"/>
                </a:lnTo>
                <a:lnTo>
                  <a:pt x="208153" y="6451"/>
                </a:lnTo>
                <a:lnTo>
                  <a:pt x="188175" y="3581"/>
                </a:lnTo>
                <a:lnTo>
                  <a:pt x="167868" y="2565"/>
                </a:lnTo>
                <a:lnTo>
                  <a:pt x="87795" y="2273"/>
                </a:lnTo>
                <a:lnTo>
                  <a:pt x="7708" y="2387"/>
                </a:lnTo>
                <a:lnTo>
                  <a:pt x="5219" y="2387"/>
                </a:lnTo>
                <a:lnTo>
                  <a:pt x="3276" y="2616"/>
                </a:lnTo>
                <a:lnTo>
                  <a:pt x="0" y="2781"/>
                </a:lnTo>
                <a:lnTo>
                  <a:pt x="0" y="361594"/>
                </a:lnTo>
                <a:lnTo>
                  <a:pt x="3276" y="363689"/>
                </a:lnTo>
                <a:lnTo>
                  <a:pt x="8216" y="362813"/>
                </a:lnTo>
                <a:lnTo>
                  <a:pt x="43649" y="362864"/>
                </a:lnTo>
                <a:lnTo>
                  <a:pt x="137401" y="362864"/>
                </a:lnTo>
                <a:lnTo>
                  <a:pt x="153797" y="362877"/>
                </a:lnTo>
                <a:lnTo>
                  <a:pt x="154711" y="362864"/>
                </a:lnTo>
                <a:lnTo>
                  <a:pt x="157695" y="362813"/>
                </a:lnTo>
                <a:lnTo>
                  <a:pt x="170141" y="362610"/>
                </a:lnTo>
                <a:lnTo>
                  <a:pt x="186448" y="361581"/>
                </a:lnTo>
                <a:lnTo>
                  <a:pt x="223939" y="354622"/>
                </a:lnTo>
                <a:lnTo>
                  <a:pt x="267614" y="332740"/>
                </a:lnTo>
                <a:lnTo>
                  <a:pt x="302628" y="292760"/>
                </a:lnTo>
                <a:lnTo>
                  <a:pt x="308013" y="281228"/>
                </a:lnTo>
                <a:lnTo>
                  <a:pt x="321652" y="238874"/>
                </a:lnTo>
                <a:lnTo>
                  <a:pt x="325107" y="209207"/>
                </a:lnTo>
                <a:lnTo>
                  <a:pt x="326478" y="179705"/>
                </a:lnTo>
                <a:close/>
              </a:path>
              <a:path w="617854" h="363855">
                <a:moveTo>
                  <a:pt x="617321" y="3263"/>
                </a:moveTo>
                <a:lnTo>
                  <a:pt x="614654" y="0"/>
                </a:lnTo>
                <a:lnTo>
                  <a:pt x="506488" y="0"/>
                </a:lnTo>
                <a:lnTo>
                  <a:pt x="506488" y="127266"/>
                </a:lnTo>
                <a:lnTo>
                  <a:pt x="385584" y="127266"/>
                </a:lnTo>
                <a:lnTo>
                  <a:pt x="385584" y="0"/>
                </a:lnTo>
                <a:lnTo>
                  <a:pt x="274485" y="0"/>
                </a:lnTo>
                <a:lnTo>
                  <a:pt x="274485" y="21043"/>
                </a:lnTo>
                <a:lnTo>
                  <a:pt x="290487" y="35026"/>
                </a:lnTo>
                <a:lnTo>
                  <a:pt x="304025" y="51104"/>
                </a:lnTo>
                <a:lnTo>
                  <a:pt x="322922" y="85496"/>
                </a:lnTo>
                <a:lnTo>
                  <a:pt x="334772" y="130937"/>
                </a:lnTo>
                <a:lnTo>
                  <a:pt x="340448" y="177546"/>
                </a:lnTo>
                <a:lnTo>
                  <a:pt x="340106" y="196265"/>
                </a:lnTo>
                <a:lnTo>
                  <a:pt x="334518" y="242595"/>
                </a:lnTo>
                <a:lnTo>
                  <a:pt x="322783" y="283083"/>
                </a:lnTo>
                <a:lnTo>
                  <a:pt x="294500" y="325843"/>
                </a:lnTo>
                <a:lnTo>
                  <a:pt x="274485" y="343598"/>
                </a:lnTo>
                <a:lnTo>
                  <a:pt x="274485" y="358965"/>
                </a:lnTo>
                <a:lnTo>
                  <a:pt x="385584" y="358965"/>
                </a:lnTo>
                <a:lnTo>
                  <a:pt x="385584" y="215379"/>
                </a:lnTo>
                <a:lnTo>
                  <a:pt x="506488" y="215379"/>
                </a:lnTo>
                <a:lnTo>
                  <a:pt x="506488" y="361772"/>
                </a:lnTo>
                <a:lnTo>
                  <a:pt x="513016" y="362546"/>
                </a:lnTo>
                <a:lnTo>
                  <a:pt x="520839" y="362762"/>
                </a:lnTo>
                <a:lnTo>
                  <a:pt x="526846" y="361835"/>
                </a:lnTo>
                <a:lnTo>
                  <a:pt x="530669" y="358902"/>
                </a:lnTo>
                <a:lnTo>
                  <a:pt x="531012" y="355307"/>
                </a:lnTo>
                <a:lnTo>
                  <a:pt x="610628" y="141516"/>
                </a:lnTo>
                <a:lnTo>
                  <a:pt x="613244" y="133375"/>
                </a:lnTo>
                <a:lnTo>
                  <a:pt x="615086" y="125120"/>
                </a:lnTo>
                <a:lnTo>
                  <a:pt x="616127" y="116700"/>
                </a:lnTo>
                <a:lnTo>
                  <a:pt x="616369" y="108013"/>
                </a:lnTo>
                <a:lnTo>
                  <a:pt x="616115" y="8089"/>
                </a:lnTo>
                <a:lnTo>
                  <a:pt x="617321" y="3263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11522182" y="263879"/>
            <a:ext cx="392430" cy="375285"/>
          </a:xfrm>
          <a:custGeom>
            <a:avLst/>
            <a:gdLst/>
            <a:ahLst/>
            <a:cxnLst/>
            <a:rect l="l" t="t" r="r" b="b"/>
            <a:pathLst>
              <a:path w="392429" h="375284">
                <a:moveTo>
                  <a:pt x="177880" y="340639"/>
                </a:moveTo>
                <a:lnTo>
                  <a:pt x="111723" y="340639"/>
                </a:lnTo>
                <a:lnTo>
                  <a:pt x="125483" y="375213"/>
                </a:lnTo>
                <a:lnTo>
                  <a:pt x="177880" y="340639"/>
                </a:lnTo>
                <a:close/>
              </a:path>
              <a:path w="392429" h="375284">
                <a:moveTo>
                  <a:pt x="98211" y="26567"/>
                </a:moveTo>
                <a:lnTo>
                  <a:pt x="60621" y="36053"/>
                </a:lnTo>
                <a:lnTo>
                  <a:pt x="20023" y="52176"/>
                </a:lnTo>
                <a:lnTo>
                  <a:pt x="13214" y="55413"/>
                </a:lnTo>
                <a:lnTo>
                  <a:pt x="4734" y="56079"/>
                </a:lnTo>
                <a:lnTo>
                  <a:pt x="0" y="62410"/>
                </a:lnTo>
                <a:lnTo>
                  <a:pt x="16972" y="101955"/>
                </a:lnTo>
                <a:lnTo>
                  <a:pt x="62791" y="217041"/>
                </a:lnTo>
                <a:lnTo>
                  <a:pt x="111652" y="340668"/>
                </a:lnTo>
                <a:lnTo>
                  <a:pt x="177880" y="340639"/>
                </a:lnTo>
                <a:lnTo>
                  <a:pt x="222339" y="311834"/>
                </a:lnTo>
                <a:lnTo>
                  <a:pt x="265893" y="286688"/>
                </a:lnTo>
                <a:lnTo>
                  <a:pt x="304054" y="269643"/>
                </a:lnTo>
                <a:lnTo>
                  <a:pt x="318435" y="268776"/>
                </a:lnTo>
                <a:lnTo>
                  <a:pt x="391841" y="268776"/>
                </a:lnTo>
                <a:lnTo>
                  <a:pt x="391929" y="185032"/>
                </a:lnTo>
                <a:lnTo>
                  <a:pt x="392177" y="185016"/>
                </a:lnTo>
                <a:lnTo>
                  <a:pt x="392177" y="138987"/>
                </a:lnTo>
                <a:lnTo>
                  <a:pt x="391474" y="138987"/>
                </a:lnTo>
                <a:lnTo>
                  <a:pt x="391595" y="65728"/>
                </a:lnTo>
                <a:lnTo>
                  <a:pt x="392177" y="65641"/>
                </a:lnTo>
                <a:lnTo>
                  <a:pt x="392177" y="52176"/>
                </a:lnTo>
                <a:lnTo>
                  <a:pt x="195310" y="52176"/>
                </a:lnTo>
                <a:lnTo>
                  <a:pt x="180272" y="48907"/>
                </a:lnTo>
                <a:lnTo>
                  <a:pt x="165502" y="42670"/>
                </a:lnTo>
                <a:lnTo>
                  <a:pt x="143588" y="33066"/>
                </a:lnTo>
                <a:lnTo>
                  <a:pt x="121207" y="27408"/>
                </a:lnTo>
                <a:lnTo>
                  <a:pt x="98211" y="26567"/>
                </a:lnTo>
                <a:close/>
              </a:path>
              <a:path w="392429" h="375284">
                <a:moveTo>
                  <a:pt x="391841" y="268776"/>
                </a:moveTo>
                <a:lnTo>
                  <a:pt x="318435" y="268776"/>
                </a:lnTo>
                <a:lnTo>
                  <a:pt x="331475" y="272512"/>
                </a:lnTo>
                <a:lnTo>
                  <a:pt x="343218" y="280715"/>
                </a:lnTo>
                <a:lnTo>
                  <a:pt x="354425" y="289171"/>
                </a:lnTo>
                <a:lnTo>
                  <a:pt x="365958" y="293506"/>
                </a:lnTo>
                <a:lnTo>
                  <a:pt x="378361" y="293656"/>
                </a:lnTo>
                <a:lnTo>
                  <a:pt x="392177" y="289554"/>
                </a:lnTo>
                <a:lnTo>
                  <a:pt x="392177" y="270299"/>
                </a:lnTo>
                <a:lnTo>
                  <a:pt x="391840" y="270299"/>
                </a:lnTo>
                <a:lnTo>
                  <a:pt x="391841" y="268776"/>
                </a:lnTo>
                <a:close/>
              </a:path>
              <a:path w="392429" h="375284">
                <a:moveTo>
                  <a:pt x="392177" y="270233"/>
                </a:moveTo>
                <a:lnTo>
                  <a:pt x="391840" y="270299"/>
                </a:lnTo>
                <a:lnTo>
                  <a:pt x="392177" y="270299"/>
                </a:lnTo>
                <a:close/>
              </a:path>
              <a:path w="392429" h="375284">
                <a:moveTo>
                  <a:pt x="392177" y="138954"/>
                </a:moveTo>
                <a:lnTo>
                  <a:pt x="391474" y="138987"/>
                </a:lnTo>
                <a:lnTo>
                  <a:pt x="392177" y="138987"/>
                </a:lnTo>
                <a:close/>
              </a:path>
              <a:path w="392429" h="375284">
                <a:moveTo>
                  <a:pt x="340300" y="4862"/>
                </a:moveTo>
                <a:lnTo>
                  <a:pt x="334275" y="7146"/>
                </a:lnTo>
                <a:lnTo>
                  <a:pt x="239101" y="44625"/>
                </a:lnTo>
                <a:lnTo>
                  <a:pt x="232567" y="46159"/>
                </a:lnTo>
                <a:lnTo>
                  <a:pt x="226352" y="48388"/>
                </a:lnTo>
                <a:lnTo>
                  <a:pt x="210659" y="52122"/>
                </a:lnTo>
                <a:lnTo>
                  <a:pt x="195312" y="52176"/>
                </a:lnTo>
                <a:lnTo>
                  <a:pt x="392177" y="52176"/>
                </a:lnTo>
                <a:lnTo>
                  <a:pt x="392177" y="5237"/>
                </a:lnTo>
                <a:lnTo>
                  <a:pt x="347587" y="5237"/>
                </a:lnTo>
                <a:lnTo>
                  <a:pt x="340300" y="4862"/>
                </a:lnTo>
                <a:close/>
              </a:path>
              <a:path w="392429" h="375284">
                <a:moveTo>
                  <a:pt x="392177" y="0"/>
                </a:moveTo>
                <a:lnTo>
                  <a:pt x="347587" y="5237"/>
                </a:lnTo>
                <a:lnTo>
                  <a:pt x="392177" y="5237"/>
                </a:lnTo>
                <a:lnTo>
                  <a:pt x="392177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11539153" y="307928"/>
            <a:ext cx="374650" cy="297180"/>
          </a:xfrm>
          <a:custGeom>
            <a:avLst/>
            <a:gdLst/>
            <a:ahLst/>
            <a:cxnLst/>
            <a:rect l="l" t="t" r="r" b="b"/>
            <a:pathLst>
              <a:path w="374650" h="297180">
                <a:moveTo>
                  <a:pt x="373780" y="0"/>
                </a:moveTo>
                <a:lnTo>
                  <a:pt x="355457" y="5659"/>
                </a:lnTo>
                <a:lnTo>
                  <a:pt x="308638" y="16721"/>
                </a:lnTo>
                <a:lnTo>
                  <a:pt x="245545" y="24316"/>
                </a:lnTo>
                <a:lnTo>
                  <a:pt x="178399" y="19573"/>
                </a:lnTo>
                <a:lnTo>
                  <a:pt x="113904" y="17762"/>
                </a:lnTo>
                <a:lnTo>
                  <a:pt x="56648" y="31806"/>
                </a:lnTo>
                <a:lnTo>
                  <a:pt x="15668" y="49317"/>
                </a:lnTo>
                <a:lnTo>
                  <a:pt x="0" y="57906"/>
                </a:lnTo>
                <a:lnTo>
                  <a:pt x="45817" y="172994"/>
                </a:lnTo>
                <a:lnTo>
                  <a:pt x="94682" y="296621"/>
                </a:lnTo>
                <a:lnTo>
                  <a:pt x="108220" y="290384"/>
                </a:lnTo>
                <a:lnTo>
                  <a:pt x="141272" y="273400"/>
                </a:lnTo>
                <a:lnTo>
                  <a:pt x="182493" y="248258"/>
                </a:lnTo>
                <a:lnTo>
                  <a:pt x="220538" y="217548"/>
                </a:lnTo>
                <a:lnTo>
                  <a:pt x="262922" y="200552"/>
                </a:lnTo>
                <a:lnTo>
                  <a:pt x="313686" y="205583"/>
                </a:lnTo>
                <a:lnTo>
                  <a:pt x="356280" y="218773"/>
                </a:lnTo>
                <a:lnTo>
                  <a:pt x="374155" y="226251"/>
                </a:lnTo>
                <a:lnTo>
                  <a:pt x="3737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10690841" y="307419"/>
            <a:ext cx="328295" cy="361950"/>
          </a:xfrm>
          <a:custGeom>
            <a:avLst/>
            <a:gdLst/>
            <a:ahLst/>
            <a:cxnLst/>
            <a:rect l="l" t="t" r="r" b="b"/>
            <a:pathLst>
              <a:path w="328295" h="361950">
                <a:moveTo>
                  <a:pt x="88856" y="0"/>
                </a:moveTo>
                <a:lnTo>
                  <a:pt x="5933" y="118"/>
                </a:lnTo>
                <a:lnTo>
                  <a:pt x="3446" y="343"/>
                </a:lnTo>
                <a:lnTo>
                  <a:pt x="0" y="513"/>
                </a:lnTo>
                <a:lnTo>
                  <a:pt x="0" y="359319"/>
                </a:lnTo>
                <a:lnTo>
                  <a:pt x="4668" y="361418"/>
                </a:lnTo>
                <a:lnTo>
                  <a:pt x="8926" y="360543"/>
                </a:lnTo>
                <a:lnTo>
                  <a:pt x="158649" y="360543"/>
                </a:lnTo>
                <a:lnTo>
                  <a:pt x="203997" y="357045"/>
                </a:lnTo>
                <a:lnTo>
                  <a:pt x="245483" y="344901"/>
                </a:lnTo>
                <a:lnTo>
                  <a:pt x="288448" y="312259"/>
                </a:lnTo>
                <a:lnTo>
                  <a:pt x="309434" y="278956"/>
                </a:lnTo>
                <a:lnTo>
                  <a:pt x="124346" y="278956"/>
                </a:lnTo>
                <a:lnTo>
                  <a:pt x="110354" y="278524"/>
                </a:lnTo>
                <a:lnTo>
                  <a:pt x="110354" y="82128"/>
                </a:lnTo>
                <a:lnTo>
                  <a:pt x="127451" y="81821"/>
                </a:lnTo>
                <a:lnTo>
                  <a:pt x="308477" y="81821"/>
                </a:lnTo>
                <a:lnTo>
                  <a:pt x="302337" y="68494"/>
                </a:lnTo>
                <a:lnTo>
                  <a:pt x="270220" y="30955"/>
                </a:lnTo>
                <a:lnTo>
                  <a:pt x="229154" y="9346"/>
                </a:lnTo>
                <a:lnTo>
                  <a:pt x="189600" y="1304"/>
                </a:lnTo>
                <a:lnTo>
                  <a:pt x="169285" y="297"/>
                </a:lnTo>
                <a:lnTo>
                  <a:pt x="88856" y="0"/>
                </a:lnTo>
                <a:close/>
              </a:path>
              <a:path w="328295" h="361950">
                <a:moveTo>
                  <a:pt x="158649" y="360543"/>
                </a:moveTo>
                <a:lnTo>
                  <a:pt x="8926" y="360543"/>
                </a:lnTo>
                <a:lnTo>
                  <a:pt x="75765" y="360606"/>
                </a:lnTo>
                <a:lnTo>
                  <a:pt x="155799" y="360589"/>
                </a:lnTo>
                <a:lnTo>
                  <a:pt x="158649" y="360543"/>
                </a:lnTo>
                <a:close/>
              </a:path>
              <a:path w="328295" h="361950">
                <a:moveTo>
                  <a:pt x="155799" y="360589"/>
                </a:moveTo>
                <a:lnTo>
                  <a:pt x="138461" y="360589"/>
                </a:lnTo>
                <a:lnTo>
                  <a:pt x="154887" y="360603"/>
                </a:lnTo>
                <a:lnTo>
                  <a:pt x="155799" y="360589"/>
                </a:lnTo>
                <a:close/>
              </a:path>
              <a:path w="328295" h="361950">
                <a:moveTo>
                  <a:pt x="308477" y="81821"/>
                </a:moveTo>
                <a:lnTo>
                  <a:pt x="127451" y="81821"/>
                </a:lnTo>
                <a:lnTo>
                  <a:pt x="144414" y="81928"/>
                </a:lnTo>
                <a:lnTo>
                  <a:pt x="161192" y="83672"/>
                </a:lnTo>
                <a:lnTo>
                  <a:pt x="199510" y="103595"/>
                </a:lnTo>
                <a:lnTo>
                  <a:pt x="216118" y="154494"/>
                </a:lnTo>
                <a:lnTo>
                  <a:pt x="217882" y="181571"/>
                </a:lnTo>
                <a:lnTo>
                  <a:pt x="216419" y="208646"/>
                </a:lnTo>
                <a:lnTo>
                  <a:pt x="205470" y="252118"/>
                </a:lnTo>
                <a:lnTo>
                  <a:pt x="164635" y="277395"/>
                </a:lnTo>
                <a:lnTo>
                  <a:pt x="137981" y="278956"/>
                </a:lnTo>
                <a:lnTo>
                  <a:pt x="309434" y="278956"/>
                </a:lnTo>
                <a:lnTo>
                  <a:pt x="323074" y="236609"/>
                </a:lnTo>
                <a:lnTo>
                  <a:pt x="327903" y="177432"/>
                </a:lnTo>
                <a:lnTo>
                  <a:pt x="326294" y="148380"/>
                </a:lnTo>
                <a:lnTo>
                  <a:pt x="321433" y="119812"/>
                </a:lnTo>
                <a:lnTo>
                  <a:pt x="313051" y="91751"/>
                </a:lnTo>
                <a:lnTo>
                  <a:pt x="308477" y="81821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g object 23"/>
          <p:cNvSpPr/>
          <p:nvPr/>
        </p:nvSpPr>
        <p:spPr>
          <a:xfrm>
            <a:off x="10967085" y="307936"/>
            <a:ext cx="656590" cy="360045"/>
          </a:xfrm>
          <a:custGeom>
            <a:avLst/>
            <a:gdLst/>
            <a:ahLst/>
            <a:cxnLst/>
            <a:rect l="l" t="t" r="r" b="b"/>
            <a:pathLst>
              <a:path w="656590" h="360045">
                <a:moveTo>
                  <a:pt x="342493" y="3263"/>
                </a:moveTo>
                <a:lnTo>
                  <a:pt x="339826" y="330"/>
                </a:lnTo>
                <a:lnTo>
                  <a:pt x="230162" y="330"/>
                </a:lnTo>
                <a:lnTo>
                  <a:pt x="230162" y="125349"/>
                </a:lnTo>
                <a:lnTo>
                  <a:pt x="109245" y="125349"/>
                </a:lnTo>
                <a:lnTo>
                  <a:pt x="109245" y="190"/>
                </a:lnTo>
                <a:lnTo>
                  <a:pt x="38" y="190"/>
                </a:lnTo>
                <a:lnTo>
                  <a:pt x="38" y="18262"/>
                </a:lnTo>
                <a:lnTo>
                  <a:pt x="15201" y="32245"/>
                </a:lnTo>
                <a:lnTo>
                  <a:pt x="28765" y="48336"/>
                </a:lnTo>
                <a:lnTo>
                  <a:pt x="48285" y="82727"/>
                </a:lnTo>
                <a:lnTo>
                  <a:pt x="60083" y="128155"/>
                </a:lnTo>
                <a:lnTo>
                  <a:pt x="65722" y="174764"/>
                </a:lnTo>
                <a:lnTo>
                  <a:pt x="65392" y="193484"/>
                </a:lnTo>
                <a:lnTo>
                  <a:pt x="59893" y="239814"/>
                </a:lnTo>
                <a:lnTo>
                  <a:pt x="48018" y="280301"/>
                </a:lnTo>
                <a:lnTo>
                  <a:pt x="19469" y="323062"/>
                </a:lnTo>
                <a:lnTo>
                  <a:pt x="0" y="340817"/>
                </a:lnTo>
                <a:lnTo>
                  <a:pt x="0" y="359371"/>
                </a:lnTo>
                <a:lnTo>
                  <a:pt x="110109" y="359371"/>
                </a:lnTo>
                <a:lnTo>
                  <a:pt x="110109" y="215315"/>
                </a:lnTo>
                <a:lnTo>
                  <a:pt x="230568" y="215315"/>
                </a:lnTo>
                <a:lnTo>
                  <a:pt x="230568" y="358990"/>
                </a:lnTo>
                <a:lnTo>
                  <a:pt x="238506" y="359765"/>
                </a:lnTo>
                <a:lnTo>
                  <a:pt x="245465" y="359994"/>
                </a:lnTo>
                <a:lnTo>
                  <a:pt x="251472" y="359054"/>
                </a:lnTo>
                <a:lnTo>
                  <a:pt x="255295" y="356120"/>
                </a:lnTo>
                <a:lnTo>
                  <a:pt x="255917" y="352526"/>
                </a:lnTo>
                <a:lnTo>
                  <a:pt x="335661" y="138734"/>
                </a:lnTo>
                <a:lnTo>
                  <a:pt x="338302" y="130594"/>
                </a:lnTo>
                <a:lnTo>
                  <a:pt x="340182" y="122339"/>
                </a:lnTo>
                <a:lnTo>
                  <a:pt x="341274" y="113919"/>
                </a:lnTo>
                <a:lnTo>
                  <a:pt x="341541" y="105232"/>
                </a:lnTo>
                <a:lnTo>
                  <a:pt x="341299" y="81470"/>
                </a:lnTo>
                <a:lnTo>
                  <a:pt x="341287" y="6858"/>
                </a:lnTo>
                <a:lnTo>
                  <a:pt x="342493" y="3263"/>
                </a:lnTo>
                <a:close/>
              </a:path>
              <a:path w="656590" h="360045">
                <a:moveTo>
                  <a:pt x="656526" y="359524"/>
                </a:moveTo>
                <a:lnTo>
                  <a:pt x="634885" y="301383"/>
                </a:lnTo>
                <a:lnTo>
                  <a:pt x="615073" y="248170"/>
                </a:lnTo>
                <a:lnTo>
                  <a:pt x="614133" y="245656"/>
                </a:lnTo>
                <a:lnTo>
                  <a:pt x="559104" y="97815"/>
                </a:lnTo>
                <a:lnTo>
                  <a:pt x="538937" y="43637"/>
                </a:lnTo>
                <a:lnTo>
                  <a:pt x="538937" y="157797"/>
                </a:lnTo>
                <a:lnTo>
                  <a:pt x="493141" y="191846"/>
                </a:lnTo>
                <a:lnTo>
                  <a:pt x="499719" y="212344"/>
                </a:lnTo>
                <a:lnTo>
                  <a:pt x="502970" y="222618"/>
                </a:lnTo>
                <a:lnTo>
                  <a:pt x="506133" y="232905"/>
                </a:lnTo>
                <a:lnTo>
                  <a:pt x="507441" y="237261"/>
                </a:lnTo>
                <a:lnTo>
                  <a:pt x="510501" y="241350"/>
                </a:lnTo>
                <a:lnTo>
                  <a:pt x="508876" y="246354"/>
                </a:lnTo>
                <a:lnTo>
                  <a:pt x="511251" y="245656"/>
                </a:lnTo>
                <a:lnTo>
                  <a:pt x="510451" y="247015"/>
                </a:lnTo>
                <a:lnTo>
                  <a:pt x="510044" y="248170"/>
                </a:lnTo>
                <a:lnTo>
                  <a:pt x="508965" y="248056"/>
                </a:lnTo>
                <a:lnTo>
                  <a:pt x="508558" y="247484"/>
                </a:lnTo>
                <a:lnTo>
                  <a:pt x="508622" y="247218"/>
                </a:lnTo>
                <a:lnTo>
                  <a:pt x="508800" y="246430"/>
                </a:lnTo>
                <a:lnTo>
                  <a:pt x="499935" y="241604"/>
                </a:lnTo>
                <a:lnTo>
                  <a:pt x="491718" y="235788"/>
                </a:lnTo>
                <a:lnTo>
                  <a:pt x="483755" y="229616"/>
                </a:lnTo>
                <a:lnTo>
                  <a:pt x="475615" y="223697"/>
                </a:lnTo>
                <a:lnTo>
                  <a:pt x="471411" y="220903"/>
                </a:lnTo>
                <a:lnTo>
                  <a:pt x="467360" y="217868"/>
                </a:lnTo>
                <a:lnTo>
                  <a:pt x="462508" y="214426"/>
                </a:lnTo>
                <a:lnTo>
                  <a:pt x="416902" y="247218"/>
                </a:lnTo>
                <a:lnTo>
                  <a:pt x="414896" y="245414"/>
                </a:lnTo>
                <a:lnTo>
                  <a:pt x="431812" y="191782"/>
                </a:lnTo>
                <a:lnTo>
                  <a:pt x="383552" y="156095"/>
                </a:lnTo>
                <a:lnTo>
                  <a:pt x="443280" y="156095"/>
                </a:lnTo>
                <a:lnTo>
                  <a:pt x="462407" y="97815"/>
                </a:lnTo>
                <a:lnTo>
                  <a:pt x="481609" y="155625"/>
                </a:lnTo>
                <a:lnTo>
                  <a:pt x="537781" y="155625"/>
                </a:lnTo>
                <a:lnTo>
                  <a:pt x="538937" y="157797"/>
                </a:lnTo>
                <a:lnTo>
                  <a:pt x="538937" y="43637"/>
                </a:lnTo>
                <a:lnTo>
                  <a:pt x="522693" y="0"/>
                </a:lnTo>
                <a:lnTo>
                  <a:pt x="401078" y="0"/>
                </a:lnTo>
                <a:lnTo>
                  <a:pt x="267385" y="359244"/>
                </a:lnTo>
                <a:lnTo>
                  <a:pt x="380580" y="359244"/>
                </a:lnTo>
                <a:lnTo>
                  <a:pt x="385025" y="344335"/>
                </a:lnTo>
                <a:lnTo>
                  <a:pt x="389191" y="329641"/>
                </a:lnTo>
                <a:lnTo>
                  <a:pt x="393484" y="315290"/>
                </a:lnTo>
                <a:lnTo>
                  <a:pt x="398272" y="301383"/>
                </a:lnTo>
                <a:lnTo>
                  <a:pt x="522884" y="301383"/>
                </a:lnTo>
                <a:lnTo>
                  <a:pt x="527481" y="316547"/>
                </a:lnTo>
                <a:lnTo>
                  <a:pt x="531495" y="331571"/>
                </a:lnTo>
                <a:lnTo>
                  <a:pt x="535927" y="346036"/>
                </a:lnTo>
                <a:lnTo>
                  <a:pt x="541845" y="359524"/>
                </a:lnTo>
                <a:lnTo>
                  <a:pt x="656526" y="359524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g object 24"/>
          <p:cNvSpPr/>
          <p:nvPr/>
        </p:nvSpPr>
        <p:spPr>
          <a:xfrm>
            <a:off x="11522176" y="263880"/>
            <a:ext cx="391160" cy="375285"/>
          </a:xfrm>
          <a:custGeom>
            <a:avLst/>
            <a:gdLst/>
            <a:ahLst/>
            <a:cxnLst/>
            <a:rect l="l" t="t" r="r" b="b"/>
            <a:pathLst>
              <a:path w="391159" h="375284">
                <a:moveTo>
                  <a:pt x="390753" y="239763"/>
                </a:moveTo>
                <a:lnTo>
                  <a:pt x="378155" y="241795"/>
                </a:lnTo>
                <a:lnTo>
                  <a:pt x="365747" y="243344"/>
                </a:lnTo>
                <a:lnTo>
                  <a:pt x="353415" y="243941"/>
                </a:lnTo>
                <a:lnTo>
                  <a:pt x="341033" y="243154"/>
                </a:lnTo>
                <a:lnTo>
                  <a:pt x="326313" y="240004"/>
                </a:lnTo>
                <a:lnTo>
                  <a:pt x="312394" y="234937"/>
                </a:lnTo>
                <a:lnTo>
                  <a:pt x="299034" y="228523"/>
                </a:lnTo>
                <a:lnTo>
                  <a:pt x="285991" y="221322"/>
                </a:lnTo>
                <a:lnTo>
                  <a:pt x="274637" y="216382"/>
                </a:lnTo>
                <a:lnTo>
                  <a:pt x="263486" y="214782"/>
                </a:lnTo>
                <a:lnTo>
                  <a:pt x="252310" y="216662"/>
                </a:lnTo>
                <a:lnTo>
                  <a:pt x="240868" y="222148"/>
                </a:lnTo>
                <a:lnTo>
                  <a:pt x="207657" y="242747"/>
                </a:lnTo>
                <a:lnTo>
                  <a:pt x="104762" y="305384"/>
                </a:lnTo>
                <a:lnTo>
                  <a:pt x="101130" y="306412"/>
                </a:lnTo>
                <a:lnTo>
                  <a:pt x="100177" y="311632"/>
                </a:lnTo>
                <a:lnTo>
                  <a:pt x="125488" y="375221"/>
                </a:lnTo>
                <a:lnTo>
                  <a:pt x="201104" y="325374"/>
                </a:lnTo>
                <a:lnTo>
                  <a:pt x="222338" y="311835"/>
                </a:lnTo>
                <a:lnTo>
                  <a:pt x="265899" y="286689"/>
                </a:lnTo>
                <a:lnTo>
                  <a:pt x="303949" y="269646"/>
                </a:lnTo>
                <a:lnTo>
                  <a:pt x="318084" y="268782"/>
                </a:lnTo>
                <a:lnTo>
                  <a:pt x="330873" y="272516"/>
                </a:lnTo>
                <a:lnTo>
                  <a:pt x="342506" y="280720"/>
                </a:lnTo>
                <a:lnTo>
                  <a:pt x="353644" y="289179"/>
                </a:lnTo>
                <a:lnTo>
                  <a:pt x="365023" y="293509"/>
                </a:lnTo>
                <a:lnTo>
                  <a:pt x="377190" y="293662"/>
                </a:lnTo>
                <a:lnTo>
                  <a:pt x="390753" y="289560"/>
                </a:lnTo>
                <a:lnTo>
                  <a:pt x="390753" y="239763"/>
                </a:lnTo>
                <a:close/>
              </a:path>
              <a:path w="391159" h="375284">
                <a:moveTo>
                  <a:pt x="391045" y="138963"/>
                </a:moveTo>
                <a:lnTo>
                  <a:pt x="368960" y="143967"/>
                </a:lnTo>
                <a:lnTo>
                  <a:pt x="340842" y="151841"/>
                </a:lnTo>
                <a:lnTo>
                  <a:pt x="319735" y="154393"/>
                </a:lnTo>
                <a:lnTo>
                  <a:pt x="298538" y="153085"/>
                </a:lnTo>
                <a:lnTo>
                  <a:pt x="277164" y="147269"/>
                </a:lnTo>
                <a:lnTo>
                  <a:pt x="259753" y="140944"/>
                </a:lnTo>
                <a:lnTo>
                  <a:pt x="224599" y="129171"/>
                </a:lnTo>
                <a:lnTo>
                  <a:pt x="207086" y="123088"/>
                </a:lnTo>
                <a:lnTo>
                  <a:pt x="193941" y="119748"/>
                </a:lnTo>
                <a:lnTo>
                  <a:pt x="181025" y="119189"/>
                </a:lnTo>
                <a:lnTo>
                  <a:pt x="168198" y="121107"/>
                </a:lnTo>
                <a:lnTo>
                  <a:pt x="118541" y="142214"/>
                </a:lnTo>
                <a:lnTo>
                  <a:pt x="66294" y="172148"/>
                </a:lnTo>
                <a:lnTo>
                  <a:pt x="49530" y="183692"/>
                </a:lnTo>
                <a:lnTo>
                  <a:pt x="75107" y="248043"/>
                </a:lnTo>
                <a:lnTo>
                  <a:pt x="114312" y="220522"/>
                </a:lnTo>
                <a:lnTo>
                  <a:pt x="141224" y="203200"/>
                </a:lnTo>
                <a:lnTo>
                  <a:pt x="168973" y="187286"/>
                </a:lnTo>
                <a:lnTo>
                  <a:pt x="197827" y="173189"/>
                </a:lnTo>
                <a:lnTo>
                  <a:pt x="213245" y="167830"/>
                </a:lnTo>
                <a:lnTo>
                  <a:pt x="228180" y="166090"/>
                </a:lnTo>
                <a:lnTo>
                  <a:pt x="242874" y="168605"/>
                </a:lnTo>
                <a:lnTo>
                  <a:pt x="257517" y="175996"/>
                </a:lnTo>
                <a:lnTo>
                  <a:pt x="263436" y="179578"/>
                </a:lnTo>
                <a:lnTo>
                  <a:pt x="269684" y="182676"/>
                </a:lnTo>
                <a:lnTo>
                  <a:pt x="282536" y="188214"/>
                </a:lnTo>
                <a:lnTo>
                  <a:pt x="299148" y="194005"/>
                </a:lnTo>
                <a:lnTo>
                  <a:pt x="316052" y="197192"/>
                </a:lnTo>
                <a:lnTo>
                  <a:pt x="333235" y="197789"/>
                </a:lnTo>
                <a:lnTo>
                  <a:pt x="350710" y="195770"/>
                </a:lnTo>
                <a:lnTo>
                  <a:pt x="357759" y="194449"/>
                </a:lnTo>
                <a:lnTo>
                  <a:pt x="364883" y="191858"/>
                </a:lnTo>
                <a:lnTo>
                  <a:pt x="379806" y="192684"/>
                </a:lnTo>
                <a:lnTo>
                  <a:pt x="385381" y="189534"/>
                </a:lnTo>
                <a:lnTo>
                  <a:pt x="391045" y="185000"/>
                </a:lnTo>
                <a:lnTo>
                  <a:pt x="391045" y="138963"/>
                </a:lnTo>
                <a:close/>
              </a:path>
              <a:path w="391159" h="375284">
                <a:moveTo>
                  <a:pt x="391134" y="0"/>
                </a:moveTo>
                <a:lnTo>
                  <a:pt x="347065" y="5245"/>
                </a:lnTo>
                <a:lnTo>
                  <a:pt x="340042" y="4864"/>
                </a:lnTo>
                <a:lnTo>
                  <a:pt x="311734" y="15760"/>
                </a:lnTo>
                <a:lnTo>
                  <a:pt x="238975" y="44627"/>
                </a:lnTo>
                <a:lnTo>
                  <a:pt x="232498" y="46164"/>
                </a:lnTo>
                <a:lnTo>
                  <a:pt x="226288" y="48387"/>
                </a:lnTo>
                <a:lnTo>
                  <a:pt x="210604" y="52120"/>
                </a:lnTo>
                <a:lnTo>
                  <a:pt x="195262" y="52184"/>
                </a:lnTo>
                <a:lnTo>
                  <a:pt x="180238" y="48907"/>
                </a:lnTo>
                <a:lnTo>
                  <a:pt x="165468" y="42672"/>
                </a:lnTo>
                <a:lnTo>
                  <a:pt x="143560" y="33070"/>
                </a:lnTo>
                <a:lnTo>
                  <a:pt x="121183" y="27419"/>
                </a:lnTo>
                <a:lnTo>
                  <a:pt x="74434" y="31419"/>
                </a:lnTo>
                <a:lnTo>
                  <a:pt x="33324" y="46278"/>
                </a:lnTo>
                <a:lnTo>
                  <a:pt x="13208" y="55422"/>
                </a:lnTo>
                <a:lnTo>
                  <a:pt x="4737" y="56083"/>
                </a:lnTo>
                <a:lnTo>
                  <a:pt x="0" y="62420"/>
                </a:lnTo>
                <a:lnTo>
                  <a:pt x="23977" y="118275"/>
                </a:lnTo>
                <a:lnTo>
                  <a:pt x="42316" y="107937"/>
                </a:lnTo>
                <a:lnTo>
                  <a:pt x="60680" y="98539"/>
                </a:lnTo>
                <a:lnTo>
                  <a:pt x="98298" y="83185"/>
                </a:lnTo>
                <a:lnTo>
                  <a:pt x="142481" y="72593"/>
                </a:lnTo>
                <a:lnTo>
                  <a:pt x="164998" y="71450"/>
                </a:lnTo>
                <a:lnTo>
                  <a:pt x="187871" y="74206"/>
                </a:lnTo>
                <a:lnTo>
                  <a:pt x="203974" y="79108"/>
                </a:lnTo>
                <a:lnTo>
                  <a:pt x="219240" y="85979"/>
                </a:lnTo>
                <a:lnTo>
                  <a:pt x="254660" y="104863"/>
                </a:lnTo>
                <a:lnTo>
                  <a:pt x="259626" y="105740"/>
                </a:lnTo>
                <a:lnTo>
                  <a:pt x="284975" y="97091"/>
                </a:lnTo>
                <a:lnTo>
                  <a:pt x="344766" y="79349"/>
                </a:lnTo>
                <a:lnTo>
                  <a:pt x="356425" y="76136"/>
                </a:lnTo>
                <a:lnTo>
                  <a:pt x="368173" y="73190"/>
                </a:lnTo>
                <a:lnTo>
                  <a:pt x="379806" y="69888"/>
                </a:lnTo>
                <a:lnTo>
                  <a:pt x="391134" y="65595"/>
                </a:lnTo>
                <a:lnTo>
                  <a:pt x="391134" y="0"/>
                </a:lnTo>
                <a:close/>
              </a:path>
            </a:pathLst>
          </a:custGeom>
          <a:solidFill>
            <a:srgbClr val="BD20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g object 25"/>
          <p:cNvSpPr/>
          <p:nvPr/>
        </p:nvSpPr>
        <p:spPr>
          <a:xfrm>
            <a:off x="11475651" y="553587"/>
            <a:ext cx="3175" cy="2540"/>
          </a:xfrm>
          <a:custGeom>
            <a:avLst/>
            <a:gdLst/>
            <a:ahLst/>
            <a:cxnLst/>
            <a:rect l="l" t="t" r="r" b="b"/>
            <a:pathLst>
              <a:path w="3175" h="2540">
                <a:moveTo>
                  <a:pt x="2701" y="0"/>
                </a:moveTo>
                <a:lnTo>
                  <a:pt x="309" y="695"/>
                </a:lnTo>
                <a:lnTo>
                  <a:pt x="0" y="1824"/>
                </a:lnTo>
                <a:lnTo>
                  <a:pt x="394" y="2399"/>
                </a:lnTo>
                <a:lnTo>
                  <a:pt x="1485" y="2509"/>
                </a:lnTo>
                <a:lnTo>
                  <a:pt x="1901" y="1363"/>
                </a:lnTo>
                <a:close/>
              </a:path>
            </a:pathLst>
          </a:custGeom>
          <a:solidFill>
            <a:srgbClr val="E9E9E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6" name="bg object 2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27" name="bg object 2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12179808" cy="6858000"/>
          </a:xfrm>
          <a:prstGeom prst="rect">
            <a:avLst/>
          </a:prstGeom>
        </p:spPr>
      </p:pic>
      <p:sp>
        <p:nvSpPr>
          <p:cNvPr id="28" name="bg object 28"/>
          <p:cNvSpPr/>
          <p:nvPr/>
        </p:nvSpPr>
        <p:spPr>
          <a:xfrm>
            <a:off x="8715362" y="5909299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3" y="0"/>
                </a:moveTo>
                <a:lnTo>
                  <a:pt x="95700" y="0"/>
                </a:lnTo>
                <a:lnTo>
                  <a:pt x="58449" y="7520"/>
                </a:lnTo>
                <a:lnTo>
                  <a:pt x="28030" y="28030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39"/>
                </a:lnTo>
                <a:lnTo>
                  <a:pt x="28030" y="546159"/>
                </a:lnTo>
                <a:lnTo>
                  <a:pt x="58449" y="566669"/>
                </a:lnTo>
                <a:lnTo>
                  <a:pt x="95700" y="574189"/>
                </a:lnTo>
                <a:lnTo>
                  <a:pt x="2286593" y="574189"/>
                </a:lnTo>
                <a:lnTo>
                  <a:pt x="2323844" y="566669"/>
                </a:lnTo>
                <a:lnTo>
                  <a:pt x="2354264" y="546159"/>
                </a:lnTo>
                <a:lnTo>
                  <a:pt x="2374773" y="515739"/>
                </a:lnTo>
                <a:lnTo>
                  <a:pt x="2382293" y="478489"/>
                </a:lnTo>
                <a:lnTo>
                  <a:pt x="2382293" y="95700"/>
                </a:lnTo>
                <a:lnTo>
                  <a:pt x="2374773" y="58449"/>
                </a:lnTo>
                <a:lnTo>
                  <a:pt x="2354264" y="28030"/>
                </a:lnTo>
                <a:lnTo>
                  <a:pt x="2323844" y="7520"/>
                </a:lnTo>
                <a:lnTo>
                  <a:pt x="2286593" y="0"/>
                </a:lnTo>
                <a:close/>
              </a:path>
            </a:pathLst>
          </a:custGeom>
          <a:solidFill>
            <a:srgbClr val="1A1B1B">
              <a:alpha val="2901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677A8C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2/20/2023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11234474" y="305153"/>
            <a:ext cx="389255" cy="362585"/>
          </a:xfrm>
          <a:custGeom>
            <a:avLst/>
            <a:gdLst/>
            <a:ahLst/>
            <a:cxnLst/>
            <a:rect l="l" t="t" r="r" b="b"/>
            <a:pathLst>
              <a:path w="389254" h="362584">
                <a:moveTo>
                  <a:pt x="255315" y="0"/>
                </a:moveTo>
                <a:lnTo>
                  <a:pt x="133697" y="0"/>
                </a:lnTo>
                <a:lnTo>
                  <a:pt x="0" y="358962"/>
                </a:lnTo>
                <a:lnTo>
                  <a:pt x="113197" y="358962"/>
                </a:lnTo>
                <a:lnTo>
                  <a:pt x="121811" y="330001"/>
                </a:lnTo>
                <a:lnTo>
                  <a:pt x="126095" y="316285"/>
                </a:lnTo>
                <a:lnTo>
                  <a:pt x="130891" y="303486"/>
                </a:lnTo>
                <a:lnTo>
                  <a:pt x="255502" y="303486"/>
                </a:lnTo>
                <a:lnTo>
                  <a:pt x="260103" y="318171"/>
                </a:lnTo>
                <a:lnTo>
                  <a:pt x="264105" y="332856"/>
                </a:lnTo>
                <a:lnTo>
                  <a:pt x="268545" y="347540"/>
                </a:lnTo>
                <a:lnTo>
                  <a:pt x="274460" y="362225"/>
                </a:lnTo>
                <a:lnTo>
                  <a:pt x="389144" y="362225"/>
                </a:lnTo>
                <a:lnTo>
                  <a:pt x="255315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11304408" y="367155"/>
            <a:ext cx="234950" cy="219710"/>
          </a:xfrm>
          <a:custGeom>
            <a:avLst/>
            <a:gdLst/>
            <a:ahLst/>
            <a:cxnLst/>
            <a:rect l="l" t="t" r="r" b="b"/>
            <a:pathLst>
              <a:path w="234950" h="219709">
                <a:moveTo>
                  <a:pt x="64794" y="0"/>
                </a:moveTo>
                <a:lnTo>
                  <a:pt x="0" y="191719"/>
                </a:lnTo>
                <a:lnTo>
                  <a:pt x="117416" y="219276"/>
                </a:lnTo>
                <a:lnTo>
                  <a:pt x="234746" y="204501"/>
                </a:lnTo>
                <a:lnTo>
                  <a:pt x="203808" y="38591"/>
                </a:lnTo>
                <a:lnTo>
                  <a:pt x="6479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10790835" y="783221"/>
            <a:ext cx="996950" cy="60325"/>
          </a:xfrm>
          <a:custGeom>
            <a:avLst/>
            <a:gdLst/>
            <a:ahLst/>
            <a:cxnLst/>
            <a:rect l="l" t="t" r="r" b="b"/>
            <a:pathLst>
              <a:path w="996950" h="60325">
                <a:moveTo>
                  <a:pt x="46418" y="20345"/>
                </a:moveTo>
                <a:lnTo>
                  <a:pt x="43903" y="13347"/>
                </a:lnTo>
                <a:lnTo>
                  <a:pt x="39255" y="8712"/>
                </a:lnTo>
                <a:lnTo>
                  <a:pt x="39255" y="21983"/>
                </a:lnTo>
                <a:lnTo>
                  <a:pt x="39255" y="37312"/>
                </a:lnTo>
                <a:lnTo>
                  <a:pt x="37223" y="43180"/>
                </a:lnTo>
                <a:lnTo>
                  <a:pt x="29108" y="51092"/>
                </a:lnTo>
                <a:lnTo>
                  <a:pt x="23050" y="53073"/>
                </a:lnTo>
                <a:lnTo>
                  <a:pt x="6756" y="53073"/>
                </a:lnTo>
                <a:lnTo>
                  <a:pt x="6756" y="6680"/>
                </a:lnTo>
                <a:lnTo>
                  <a:pt x="24079" y="6680"/>
                </a:lnTo>
                <a:lnTo>
                  <a:pt x="29743" y="8597"/>
                </a:lnTo>
                <a:lnTo>
                  <a:pt x="37350" y="16281"/>
                </a:lnTo>
                <a:lnTo>
                  <a:pt x="39255" y="21983"/>
                </a:lnTo>
                <a:lnTo>
                  <a:pt x="39255" y="8712"/>
                </a:lnTo>
                <a:lnTo>
                  <a:pt x="37223" y="6680"/>
                </a:lnTo>
                <a:lnTo>
                  <a:pt x="33883" y="3340"/>
                </a:lnTo>
                <a:lnTo>
                  <a:pt x="26860" y="838"/>
                </a:lnTo>
                <a:lnTo>
                  <a:pt x="0" y="838"/>
                </a:lnTo>
                <a:lnTo>
                  <a:pt x="0" y="58915"/>
                </a:lnTo>
                <a:lnTo>
                  <a:pt x="25882" y="58915"/>
                </a:lnTo>
                <a:lnTo>
                  <a:pt x="33388" y="56375"/>
                </a:lnTo>
                <a:lnTo>
                  <a:pt x="36779" y="53073"/>
                </a:lnTo>
                <a:lnTo>
                  <a:pt x="43802" y="46240"/>
                </a:lnTo>
                <a:lnTo>
                  <a:pt x="46418" y="38912"/>
                </a:lnTo>
                <a:lnTo>
                  <a:pt x="46418" y="20345"/>
                </a:lnTo>
                <a:close/>
              </a:path>
              <a:path w="996950" h="60325">
                <a:moveTo>
                  <a:pt x="91795" y="838"/>
                </a:moveTo>
                <a:lnTo>
                  <a:pt x="59372" y="838"/>
                </a:lnTo>
                <a:lnTo>
                  <a:pt x="59372" y="58915"/>
                </a:lnTo>
                <a:lnTo>
                  <a:pt x="91795" y="58915"/>
                </a:lnTo>
                <a:lnTo>
                  <a:pt x="91795" y="52870"/>
                </a:lnTo>
                <a:lnTo>
                  <a:pt x="66141" y="52870"/>
                </a:lnTo>
                <a:lnTo>
                  <a:pt x="66141" y="31508"/>
                </a:lnTo>
                <a:lnTo>
                  <a:pt x="90246" y="31508"/>
                </a:lnTo>
                <a:lnTo>
                  <a:pt x="90246" y="25552"/>
                </a:lnTo>
                <a:lnTo>
                  <a:pt x="66141" y="25552"/>
                </a:lnTo>
                <a:lnTo>
                  <a:pt x="66141" y="6832"/>
                </a:lnTo>
                <a:lnTo>
                  <a:pt x="91795" y="6832"/>
                </a:lnTo>
                <a:lnTo>
                  <a:pt x="91795" y="838"/>
                </a:lnTo>
                <a:close/>
              </a:path>
              <a:path w="996950" h="60325">
                <a:moveTo>
                  <a:pt x="137096" y="838"/>
                </a:moveTo>
                <a:lnTo>
                  <a:pt x="104686" y="838"/>
                </a:lnTo>
                <a:lnTo>
                  <a:pt x="104686" y="58915"/>
                </a:lnTo>
                <a:lnTo>
                  <a:pt x="111442" y="58915"/>
                </a:lnTo>
                <a:lnTo>
                  <a:pt x="111442" y="34086"/>
                </a:lnTo>
                <a:lnTo>
                  <a:pt x="135547" y="34086"/>
                </a:lnTo>
                <a:lnTo>
                  <a:pt x="135547" y="28092"/>
                </a:lnTo>
                <a:lnTo>
                  <a:pt x="111442" y="28092"/>
                </a:lnTo>
                <a:lnTo>
                  <a:pt x="111442" y="6832"/>
                </a:lnTo>
                <a:lnTo>
                  <a:pt x="137096" y="6832"/>
                </a:lnTo>
                <a:lnTo>
                  <a:pt x="137096" y="838"/>
                </a:lnTo>
                <a:close/>
              </a:path>
              <a:path w="996950" h="60325">
                <a:moveTo>
                  <a:pt x="179146" y="838"/>
                </a:moveTo>
                <a:lnTo>
                  <a:pt x="146723" y="838"/>
                </a:lnTo>
                <a:lnTo>
                  <a:pt x="146723" y="58915"/>
                </a:lnTo>
                <a:lnTo>
                  <a:pt x="179146" y="58915"/>
                </a:lnTo>
                <a:lnTo>
                  <a:pt x="179146" y="52870"/>
                </a:lnTo>
                <a:lnTo>
                  <a:pt x="153492" y="52870"/>
                </a:lnTo>
                <a:lnTo>
                  <a:pt x="153492" y="31508"/>
                </a:lnTo>
                <a:lnTo>
                  <a:pt x="177584" y="31508"/>
                </a:lnTo>
                <a:lnTo>
                  <a:pt x="177584" y="25552"/>
                </a:lnTo>
                <a:lnTo>
                  <a:pt x="153492" y="25552"/>
                </a:lnTo>
                <a:lnTo>
                  <a:pt x="153492" y="6832"/>
                </a:lnTo>
                <a:lnTo>
                  <a:pt x="179146" y="6832"/>
                </a:lnTo>
                <a:lnTo>
                  <a:pt x="179146" y="838"/>
                </a:lnTo>
                <a:close/>
              </a:path>
              <a:path w="996950" h="60325">
                <a:moveTo>
                  <a:pt x="237451" y="838"/>
                </a:moveTo>
                <a:lnTo>
                  <a:pt x="231127" y="838"/>
                </a:lnTo>
                <a:lnTo>
                  <a:pt x="231076" y="35839"/>
                </a:lnTo>
                <a:lnTo>
                  <a:pt x="231686" y="49377"/>
                </a:lnTo>
                <a:lnTo>
                  <a:pt x="231368" y="49377"/>
                </a:lnTo>
                <a:lnTo>
                  <a:pt x="199669" y="838"/>
                </a:lnTo>
                <a:lnTo>
                  <a:pt x="192024" y="838"/>
                </a:lnTo>
                <a:lnTo>
                  <a:pt x="192024" y="58915"/>
                </a:lnTo>
                <a:lnTo>
                  <a:pt x="198272" y="58915"/>
                </a:lnTo>
                <a:lnTo>
                  <a:pt x="198272" y="21132"/>
                </a:lnTo>
                <a:lnTo>
                  <a:pt x="198056" y="15887"/>
                </a:lnTo>
                <a:lnTo>
                  <a:pt x="197637" y="10172"/>
                </a:lnTo>
                <a:lnTo>
                  <a:pt x="197954" y="10172"/>
                </a:lnTo>
                <a:lnTo>
                  <a:pt x="229743" y="58915"/>
                </a:lnTo>
                <a:lnTo>
                  <a:pt x="237451" y="58915"/>
                </a:lnTo>
                <a:lnTo>
                  <a:pt x="237451" y="838"/>
                </a:lnTo>
                <a:close/>
              </a:path>
              <a:path w="996950" h="60325">
                <a:moveTo>
                  <a:pt x="286258" y="39484"/>
                </a:moveTo>
                <a:lnTo>
                  <a:pt x="285102" y="36258"/>
                </a:lnTo>
                <a:lnTo>
                  <a:pt x="280517" y="31280"/>
                </a:lnTo>
                <a:lnTo>
                  <a:pt x="276326" y="28956"/>
                </a:lnTo>
                <a:lnTo>
                  <a:pt x="266598" y="25476"/>
                </a:lnTo>
                <a:lnTo>
                  <a:pt x="263893" y="24295"/>
                </a:lnTo>
                <a:lnTo>
                  <a:pt x="260362" y="22148"/>
                </a:lnTo>
                <a:lnTo>
                  <a:pt x="259118" y="20980"/>
                </a:lnTo>
                <a:lnTo>
                  <a:pt x="257632" y="18402"/>
                </a:lnTo>
                <a:lnTo>
                  <a:pt x="257263" y="16751"/>
                </a:lnTo>
                <a:lnTo>
                  <a:pt x="257263" y="12014"/>
                </a:lnTo>
                <a:lnTo>
                  <a:pt x="258267" y="9880"/>
                </a:lnTo>
                <a:lnTo>
                  <a:pt x="262293" y="6807"/>
                </a:lnTo>
                <a:lnTo>
                  <a:pt x="265099" y="6045"/>
                </a:lnTo>
                <a:lnTo>
                  <a:pt x="273202" y="6045"/>
                </a:lnTo>
                <a:lnTo>
                  <a:pt x="277876" y="7048"/>
                </a:lnTo>
                <a:lnTo>
                  <a:pt x="282676" y="9067"/>
                </a:lnTo>
                <a:lnTo>
                  <a:pt x="284784" y="3187"/>
                </a:lnTo>
                <a:lnTo>
                  <a:pt x="279933" y="1066"/>
                </a:lnTo>
                <a:lnTo>
                  <a:pt x="274612" y="0"/>
                </a:lnTo>
                <a:lnTo>
                  <a:pt x="263296" y="0"/>
                </a:lnTo>
                <a:lnTo>
                  <a:pt x="258838" y="1333"/>
                </a:lnTo>
                <a:lnTo>
                  <a:pt x="252107" y="6629"/>
                </a:lnTo>
                <a:lnTo>
                  <a:pt x="250418" y="10185"/>
                </a:lnTo>
                <a:lnTo>
                  <a:pt x="250418" y="18923"/>
                </a:lnTo>
                <a:lnTo>
                  <a:pt x="251574" y="22377"/>
                </a:lnTo>
                <a:lnTo>
                  <a:pt x="256222" y="27673"/>
                </a:lnTo>
                <a:lnTo>
                  <a:pt x="260083" y="29972"/>
                </a:lnTo>
                <a:lnTo>
                  <a:pt x="269367" y="33274"/>
                </a:lnTo>
                <a:lnTo>
                  <a:pt x="272249" y="34505"/>
                </a:lnTo>
                <a:lnTo>
                  <a:pt x="276034" y="36677"/>
                </a:lnTo>
                <a:lnTo>
                  <a:pt x="277393" y="37871"/>
                </a:lnTo>
                <a:lnTo>
                  <a:pt x="279006" y="40436"/>
                </a:lnTo>
                <a:lnTo>
                  <a:pt x="279412" y="42087"/>
                </a:lnTo>
                <a:lnTo>
                  <a:pt x="279412" y="47142"/>
                </a:lnTo>
                <a:lnTo>
                  <a:pt x="278269" y="49517"/>
                </a:lnTo>
                <a:lnTo>
                  <a:pt x="273710" y="52933"/>
                </a:lnTo>
                <a:lnTo>
                  <a:pt x="270319" y="53784"/>
                </a:lnTo>
                <a:lnTo>
                  <a:pt x="263055" y="53784"/>
                </a:lnTo>
                <a:lnTo>
                  <a:pt x="260273" y="53505"/>
                </a:lnTo>
                <a:lnTo>
                  <a:pt x="254647" y="52336"/>
                </a:lnTo>
                <a:lnTo>
                  <a:pt x="252044" y="51536"/>
                </a:lnTo>
                <a:lnTo>
                  <a:pt x="249656" y="50533"/>
                </a:lnTo>
                <a:lnTo>
                  <a:pt x="249656" y="57048"/>
                </a:lnTo>
                <a:lnTo>
                  <a:pt x="253377" y="58826"/>
                </a:lnTo>
                <a:lnTo>
                  <a:pt x="258673" y="59715"/>
                </a:lnTo>
                <a:lnTo>
                  <a:pt x="271932" y="59715"/>
                </a:lnTo>
                <a:lnTo>
                  <a:pt x="276974" y="58280"/>
                </a:lnTo>
                <a:lnTo>
                  <a:pt x="284403" y="52552"/>
                </a:lnTo>
                <a:lnTo>
                  <a:pt x="286258" y="48577"/>
                </a:lnTo>
                <a:lnTo>
                  <a:pt x="286258" y="43459"/>
                </a:lnTo>
                <a:lnTo>
                  <a:pt x="286258" y="39484"/>
                </a:lnTo>
                <a:close/>
              </a:path>
              <a:path w="996950" h="60325">
                <a:moveTo>
                  <a:pt x="330568" y="838"/>
                </a:moveTo>
                <a:lnTo>
                  <a:pt x="298145" y="838"/>
                </a:lnTo>
                <a:lnTo>
                  <a:pt x="298145" y="58915"/>
                </a:lnTo>
                <a:lnTo>
                  <a:pt x="330568" y="58915"/>
                </a:lnTo>
                <a:lnTo>
                  <a:pt x="330568" y="52870"/>
                </a:lnTo>
                <a:lnTo>
                  <a:pt x="304914" y="52870"/>
                </a:lnTo>
                <a:lnTo>
                  <a:pt x="304914" y="31508"/>
                </a:lnTo>
                <a:lnTo>
                  <a:pt x="329018" y="31508"/>
                </a:lnTo>
                <a:lnTo>
                  <a:pt x="329018" y="25552"/>
                </a:lnTo>
                <a:lnTo>
                  <a:pt x="304914" y="25552"/>
                </a:lnTo>
                <a:lnTo>
                  <a:pt x="304914" y="6832"/>
                </a:lnTo>
                <a:lnTo>
                  <a:pt x="330568" y="6832"/>
                </a:lnTo>
                <a:lnTo>
                  <a:pt x="330568" y="838"/>
                </a:lnTo>
                <a:close/>
              </a:path>
              <a:path w="996950" h="60325">
                <a:moveTo>
                  <a:pt x="408762" y="838"/>
                </a:moveTo>
                <a:lnTo>
                  <a:pt x="402005" y="838"/>
                </a:lnTo>
                <a:lnTo>
                  <a:pt x="402005" y="25552"/>
                </a:lnTo>
                <a:lnTo>
                  <a:pt x="371373" y="25552"/>
                </a:lnTo>
                <a:lnTo>
                  <a:pt x="371373" y="838"/>
                </a:lnTo>
                <a:lnTo>
                  <a:pt x="364617" y="838"/>
                </a:lnTo>
                <a:lnTo>
                  <a:pt x="364617" y="58915"/>
                </a:lnTo>
                <a:lnTo>
                  <a:pt x="371373" y="58915"/>
                </a:lnTo>
                <a:lnTo>
                  <a:pt x="371373" y="31584"/>
                </a:lnTo>
                <a:lnTo>
                  <a:pt x="402005" y="31584"/>
                </a:lnTo>
                <a:lnTo>
                  <a:pt x="402005" y="58915"/>
                </a:lnTo>
                <a:lnTo>
                  <a:pt x="408762" y="58915"/>
                </a:lnTo>
                <a:lnTo>
                  <a:pt x="408762" y="838"/>
                </a:lnTo>
                <a:close/>
              </a:path>
              <a:path w="996950" h="60325">
                <a:moveTo>
                  <a:pt x="457123" y="838"/>
                </a:moveTo>
                <a:lnTo>
                  <a:pt x="424713" y="838"/>
                </a:lnTo>
                <a:lnTo>
                  <a:pt x="424713" y="58915"/>
                </a:lnTo>
                <a:lnTo>
                  <a:pt x="457123" y="58915"/>
                </a:lnTo>
                <a:lnTo>
                  <a:pt x="457123" y="52870"/>
                </a:lnTo>
                <a:lnTo>
                  <a:pt x="431469" y="52870"/>
                </a:lnTo>
                <a:lnTo>
                  <a:pt x="431469" y="31508"/>
                </a:lnTo>
                <a:lnTo>
                  <a:pt x="455574" y="31508"/>
                </a:lnTo>
                <a:lnTo>
                  <a:pt x="455574" y="25552"/>
                </a:lnTo>
                <a:lnTo>
                  <a:pt x="431469" y="25552"/>
                </a:lnTo>
                <a:lnTo>
                  <a:pt x="431469" y="6832"/>
                </a:lnTo>
                <a:lnTo>
                  <a:pt x="457123" y="6832"/>
                </a:lnTo>
                <a:lnTo>
                  <a:pt x="457123" y="838"/>
                </a:lnTo>
                <a:close/>
              </a:path>
              <a:path w="996950" h="60325">
                <a:moveTo>
                  <a:pt x="513575" y="58915"/>
                </a:moveTo>
                <a:lnTo>
                  <a:pt x="506323" y="40436"/>
                </a:lnTo>
                <a:lnTo>
                  <a:pt x="503936" y="34366"/>
                </a:lnTo>
                <a:lnTo>
                  <a:pt x="497217" y="17233"/>
                </a:lnTo>
                <a:lnTo>
                  <a:pt x="497217" y="34366"/>
                </a:lnTo>
                <a:lnTo>
                  <a:pt x="478409" y="34366"/>
                </a:lnTo>
                <a:lnTo>
                  <a:pt x="485254" y="16370"/>
                </a:lnTo>
                <a:lnTo>
                  <a:pt x="486333" y="13322"/>
                </a:lnTo>
                <a:lnTo>
                  <a:pt x="487172" y="10528"/>
                </a:lnTo>
                <a:lnTo>
                  <a:pt x="487756" y="7988"/>
                </a:lnTo>
                <a:lnTo>
                  <a:pt x="488683" y="11303"/>
                </a:lnTo>
                <a:lnTo>
                  <a:pt x="489585" y="14097"/>
                </a:lnTo>
                <a:lnTo>
                  <a:pt x="490461" y="16370"/>
                </a:lnTo>
                <a:lnTo>
                  <a:pt x="497217" y="34366"/>
                </a:lnTo>
                <a:lnTo>
                  <a:pt x="497217" y="17233"/>
                </a:lnTo>
                <a:lnTo>
                  <a:pt x="493598" y="7988"/>
                </a:lnTo>
                <a:lnTo>
                  <a:pt x="490702" y="596"/>
                </a:lnTo>
                <a:lnTo>
                  <a:pt x="485013" y="596"/>
                </a:lnTo>
                <a:lnTo>
                  <a:pt x="462026" y="58915"/>
                </a:lnTo>
                <a:lnTo>
                  <a:pt x="468858" y="58915"/>
                </a:lnTo>
                <a:lnTo>
                  <a:pt x="476021" y="40436"/>
                </a:lnTo>
                <a:lnTo>
                  <a:pt x="499325" y="40436"/>
                </a:lnTo>
                <a:lnTo>
                  <a:pt x="506564" y="58915"/>
                </a:lnTo>
                <a:lnTo>
                  <a:pt x="513575" y="58915"/>
                </a:lnTo>
                <a:close/>
              </a:path>
              <a:path w="996950" h="60325">
                <a:moveTo>
                  <a:pt x="553986" y="52793"/>
                </a:moveTo>
                <a:lnTo>
                  <a:pt x="528320" y="52793"/>
                </a:lnTo>
                <a:lnTo>
                  <a:pt x="528320" y="838"/>
                </a:lnTo>
                <a:lnTo>
                  <a:pt x="521563" y="838"/>
                </a:lnTo>
                <a:lnTo>
                  <a:pt x="521563" y="58915"/>
                </a:lnTo>
                <a:lnTo>
                  <a:pt x="553986" y="58915"/>
                </a:lnTo>
                <a:lnTo>
                  <a:pt x="553986" y="52793"/>
                </a:lnTo>
                <a:close/>
              </a:path>
              <a:path w="996950" h="60325">
                <a:moveTo>
                  <a:pt x="600163" y="838"/>
                </a:moveTo>
                <a:lnTo>
                  <a:pt x="556564" y="838"/>
                </a:lnTo>
                <a:lnTo>
                  <a:pt x="556564" y="6832"/>
                </a:lnTo>
                <a:lnTo>
                  <a:pt x="574979" y="6832"/>
                </a:lnTo>
                <a:lnTo>
                  <a:pt x="574979" y="58915"/>
                </a:lnTo>
                <a:lnTo>
                  <a:pt x="581748" y="58915"/>
                </a:lnTo>
                <a:lnTo>
                  <a:pt x="581748" y="6832"/>
                </a:lnTo>
                <a:lnTo>
                  <a:pt x="600163" y="6832"/>
                </a:lnTo>
                <a:lnTo>
                  <a:pt x="600163" y="838"/>
                </a:lnTo>
                <a:close/>
              </a:path>
              <a:path w="996950" h="60325">
                <a:moveTo>
                  <a:pt x="653059" y="838"/>
                </a:moveTo>
                <a:lnTo>
                  <a:pt x="646303" y="838"/>
                </a:lnTo>
                <a:lnTo>
                  <a:pt x="646303" y="25552"/>
                </a:lnTo>
                <a:lnTo>
                  <a:pt x="615670" y="25552"/>
                </a:lnTo>
                <a:lnTo>
                  <a:pt x="615670" y="838"/>
                </a:lnTo>
                <a:lnTo>
                  <a:pt x="608914" y="838"/>
                </a:lnTo>
                <a:lnTo>
                  <a:pt x="608914" y="58915"/>
                </a:lnTo>
                <a:lnTo>
                  <a:pt x="615670" y="58915"/>
                </a:lnTo>
                <a:lnTo>
                  <a:pt x="615670" y="31584"/>
                </a:lnTo>
                <a:lnTo>
                  <a:pt x="646303" y="31584"/>
                </a:lnTo>
                <a:lnTo>
                  <a:pt x="646303" y="58915"/>
                </a:lnTo>
                <a:lnTo>
                  <a:pt x="653059" y="58915"/>
                </a:lnTo>
                <a:lnTo>
                  <a:pt x="653059" y="838"/>
                </a:lnTo>
                <a:close/>
              </a:path>
              <a:path w="996950" h="60325">
                <a:moveTo>
                  <a:pt x="733729" y="58915"/>
                </a:moveTo>
                <a:lnTo>
                  <a:pt x="726478" y="40436"/>
                </a:lnTo>
                <a:lnTo>
                  <a:pt x="724090" y="34366"/>
                </a:lnTo>
                <a:lnTo>
                  <a:pt x="717372" y="17233"/>
                </a:lnTo>
                <a:lnTo>
                  <a:pt x="717372" y="34366"/>
                </a:lnTo>
                <a:lnTo>
                  <a:pt x="698563" y="34366"/>
                </a:lnTo>
                <a:lnTo>
                  <a:pt x="705408" y="16370"/>
                </a:lnTo>
                <a:lnTo>
                  <a:pt x="706488" y="13322"/>
                </a:lnTo>
                <a:lnTo>
                  <a:pt x="707326" y="10528"/>
                </a:lnTo>
                <a:lnTo>
                  <a:pt x="707910" y="7988"/>
                </a:lnTo>
                <a:lnTo>
                  <a:pt x="708837" y="11303"/>
                </a:lnTo>
                <a:lnTo>
                  <a:pt x="709739" y="14097"/>
                </a:lnTo>
                <a:lnTo>
                  <a:pt x="710615" y="16370"/>
                </a:lnTo>
                <a:lnTo>
                  <a:pt x="717372" y="34366"/>
                </a:lnTo>
                <a:lnTo>
                  <a:pt x="717372" y="17233"/>
                </a:lnTo>
                <a:lnTo>
                  <a:pt x="713752" y="7988"/>
                </a:lnTo>
                <a:lnTo>
                  <a:pt x="710857" y="596"/>
                </a:lnTo>
                <a:lnTo>
                  <a:pt x="705167" y="596"/>
                </a:lnTo>
                <a:lnTo>
                  <a:pt x="682180" y="58915"/>
                </a:lnTo>
                <a:lnTo>
                  <a:pt x="689013" y="58915"/>
                </a:lnTo>
                <a:lnTo>
                  <a:pt x="696175" y="40436"/>
                </a:lnTo>
                <a:lnTo>
                  <a:pt x="719480" y="40436"/>
                </a:lnTo>
                <a:lnTo>
                  <a:pt x="726719" y="58915"/>
                </a:lnTo>
                <a:lnTo>
                  <a:pt x="733729" y="58915"/>
                </a:lnTo>
                <a:close/>
              </a:path>
              <a:path w="996950" h="60325">
                <a:moveTo>
                  <a:pt x="787057" y="28486"/>
                </a:moveTo>
                <a:lnTo>
                  <a:pt x="767295" y="28486"/>
                </a:lnTo>
                <a:lnTo>
                  <a:pt x="767295" y="34518"/>
                </a:lnTo>
                <a:lnTo>
                  <a:pt x="780300" y="34518"/>
                </a:lnTo>
                <a:lnTo>
                  <a:pt x="780300" y="52400"/>
                </a:lnTo>
                <a:lnTo>
                  <a:pt x="776452" y="53327"/>
                </a:lnTo>
                <a:lnTo>
                  <a:pt x="772515" y="53784"/>
                </a:lnTo>
                <a:lnTo>
                  <a:pt x="761060" y="53784"/>
                </a:lnTo>
                <a:lnTo>
                  <a:pt x="755434" y="51765"/>
                </a:lnTo>
                <a:lnTo>
                  <a:pt x="747776" y="43662"/>
                </a:lnTo>
                <a:lnTo>
                  <a:pt x="745858" y="37719"/>
                </a:lnTo>
                <a:lnTo>
                  <a:pt x="745858" y="22415"/>
                </a:lnTo>
                <a:lnTo>
                  <a:pt x="747839" y="16573"/>
                </a:lnTo>
                <a:lnTo>
                  <a:pt x="755802" y="8153"/>
                </a:lnTo>
                <a:lnTo>
                  <a:pt x="761326" y="6045"/>
                </a:lnTo>
                <a:lnTo>
                  <a:pt x="773264" y="6045"/>
                </a:lnTo>
                <a:lnTo>
                  <a:pt x="778306" y="7150"/>
                </a:lnTo>
                <a:lnTo>
                  <a:pt x="783564" y="9385"/>
                </a:lnTo>
                <a:lnTo>
                  <a:pt x="786193" y="3416"/>
                </a:lnTo>
                <a:lnTo>
                  <a:pt x="780834" y="1143"/>
                </a:lnTo>
                <a:lnTo>
                  <a:pt x="775055" y="0"/>
                </a:lnTo>
                <a:lnTo>
                  <a:pt x="762723" y="0"/>
                </a:lnTo>
                <a:lnTo>
                  <a:pt x="738695" y="23837"/>
                </a:lnTo>
                <a:lnTo>
                  <a:pt x="738695" y="39306"/>
                </a:lnTo>
                <a:lnTo>
                  <a:pt x="741146" y="46634"/>
                </a:lnTo>
                <a:lnTo>
                  <a:pt x="750963" y="57099"/>
                </a:lnTo>
                <a:lnTo>
                  <a:pt x="757809" y="59715"/>
                </a:lnTo>
                <a:lnTo>
                  <a:pt x="770801" y="59715"/>
                </a:lnTo>
                <a:lnTo>
                  <a:pt x="774496" y="59461"/>
                </a:lnTo>
                <a:lnTo>
                  <a:pt x="780859" y="58445"/>
                </a:lnTo>
                <a:lnTo>
                  <a:pt x="783983" y="57708"/>
                </a:lnTo>
                <a:lnTo>
                  <a:pt x="787057" y="56730"/>
                </a:lnTo>
                <a:lnTo>
                  <a:pt x="787057" y="28486"/>
                </a:lnTo>
                <a:close/>
              </a:path>
              <a:path w="996950" h="60325">
                <a:moveTo>
                  <a:pt x="833437" y="838"/>
                </a:moveTo>
                <a:lnTo>
                  <a:pt x="801027" y="838"/>
                </a:lnTo>
                <a:lnTo>
                  <a:pt x="801027" y="58915"/>
                </a:lnTo>
                <a:lnTo>
                  <a:pt x="833437" y="58915"/>
                </a:lnTo>
                <a:lnTo>
                  <a:pt x="833437" y="52870"/>
                </a:lnTo>
                <a:lnTo>
                  <a:pt x="807783" y="52870"/>
                </a:lnTo>
                <a:lnTo>
                  <a:pt x="807783" y="31508"/>
                </a:lnTo>
                <a:lnTo>
                  <a:pt x="831888" y="31508"/>
                </a:lnTo>
                <a:lnTo>
                  <a:pt x="831888" y="25552"/>
                </a:lnTo>
                <a:lnTo>
                  <a:pt x="807783" y="25552"/>
                </a:lnTo>
                <a:lnTo>
                  <a:pt x="807783" y="6832"/>
                </a:lnTo>
                <a:lnTo>
                  <a:pt x="833437" y="6832"/>
                </a:lnTo>
                <a:lnTo>
                  <a:pt x="833437" y="838"/>
                </a:lnTo>
                <a:close/>
              </a:path>
              <a:path w="996950" h="60325">
                <a:moveTo>
                  <a:pt x="891743" y="838"/>
                </a:moveTo>
                <a:lnTo>
                  <a:pt x="885431" y="838"/>
                </a:lnTo>
                <a:lnTo>
                  <a:pt x="885367" y="35839"/>
                </a:lnTo>
                <a:lnTo>
                  <a:pt x="885977" y="49377"/>
                </a:lnTo>
                <a:lnTo>
                  <a:pt x="885659" y="49377"/>
                </a:lnTo>
                <a:lnTo>
                  <a:pt x="853960" y="838"/>
                </a:lnTo>
                <a:lnTo>
                  <a:pt x="846328" y="838"/>
                </a:lnTo>
                <a:lnTo>
                  <a:pt x="846328" y="58915"/>
                </a:lnTo>
                <a:lnTo>
                  <a:pt x="852576" y="58915"/>
                </a:lnTo>
                <a:lnTo>
                  <a:pt x="852576" y="21132"/>
                </a:lnTo>
                <a:lnTo>
                  <a:pt x="852360" y="15887"/>
                </a:lnTo>
                <a:lnTo>
                  <a:pt x="851928" y="10172"/>
                </a:lnTo>
                <a:lnTo>
                  <a:pt x="852258" y="10172"/>
                </a:lnTo>
                <a:lnTo>
                  <a:pt x="884034" y="58915"/>
                </a:lnTo>
                <a:lnTo>
                  <a:pt x="891743" y="58915"/>
                </a:lnTo>
                <a:lnTo>
                  <a:pt x="891743" y="838"/>
                </a:lnTo>
                <a:close/>
              </a:path>
              <a:path w="996950" h="60325">
                <a:moveTo>
                  <a:pt x="948702" y="3340"/>
                </a:moveTo>
                <a:lnTo>
                  <a:pt x="944143" y="1117"/>
                </a:lnTo>
                <a:lnTo>
                  <a:pt x="938822" y="12"/>
                </a:lnTo>
                <a:lnTo>
                  <a:pt x="926985" y="12"/>
                </a:lnTo>
                <a:lnTo>
                  <a:pt x="904709" y="23812"/>
                </a:lnTo>
                <a:lnTo>
                  <a:pt x="904709" y="39357"/>
                </a:lnTo>
                <a:lnTo>
                  <a:pt x="907046" y="46736"/>
                </a:lnTo>
                <a:lnTo>
                  <a:pt x="916355" y="57111"/>
                </a:lnTo>
                <a:lnTo>
                  <a:pt x="922959" y="59702"/>
                </a:lnTo>
                <a:lnTo>
                  <a:pt x="937437" y="59702"/>
                </a:lnTo>
                <a:lnTo>
                  <a:pt x="942403" y="58953"/>
                </a:lnTo>
                <a:lnTo>
                  <a:pt x="946442" y="57442"/>
                </a:lnTo>
                <a:lnTo>
                  <a:pt x="946442" y="51523"/>
                </a:lnTo>
                <a:lnTo>
                  <a:pt x="941247" y="52984"/>
                </a:lnTo>
                <a:lnTo>
                  <a:pt x="936612" y="53708"/>
                </a:lnTo>
                <a:lnTo>
                  <a:pt x="925957" y="53708"/>
                </a:lnTo>
                <a:lnTo>
                  <a:pt x="920864" y="51638"/>
                </a:lnTo>
                <a:lnTo>
                  <a:pt x="913739" y="43357"/>
                </a:lnTo>
                <a:lnTo>
                  <a:pt x="911948" y="37477"/>
                </a:lnTo>
                <a:lnTo>
                  <a:pt x="911948" y="22491"/>
                </a:lnTo>
                <a:lnTo>
                  <a:pt x="913803" y="16662"/>
                </a:lnTo>
                <a:lnTo>
                  <a:pt x="921207" y="8166"/>
                </a:lnTo>
                <a:lnTo>
                  <a:pt x="926249" y="6045"/>
                </a:lnTo>
                <a:lnTo>
                  <a:pt x="932637" y="6045"/>
                </a:lnTo>
                <a:lnTo>
                  <a:pt x="937044" y="6045"/>
                </a:lnTo>
                <a:lnTo>
                  <a:pt x="941438" y="7073"/>
                </a:lnTo>
                <a:lnTo>
                  <a:pt x="945845" y="9144"/>
                </a:lnTo>
                <a:lnTo>
                  <a:pt x="948702" y="3340"/>
                </a:lnTo>
                <a:close/>
              </a:path>
              <a:path w="996950" h="60325">
                <a:moveTo>
                  <a:pt x="996759" y="838"/>
                </a:moveTo>
                <a:lnTo>
                  <a:pt x="989431" y="838"/>
                </a:lnTo>
                <a:lnTo>
                  <a:pt x="973924" y="29870"/>
                </a:lnTo>
                <a:lnTo>
                  <a:pt x="958532" y="838"/>
                </a:lnTo>
                <a:lnTo>
                  <a:pt x="951128" y="838"/>
                </a:lnTo>
                <a:lnTo>
                  <a:pt x="970508" y="36715"/>
                </a:lnTo>
                <a:lnTo>
                  <a:pt x="970508" y="58915"/>
                </a:lnTo>
                <a:lnTo>
                  <a:pt x="977341" y="58915"/>
                </a:lnTo>
                <a:lnTo>
                  <a:pt x="977341" y="36385"/>
                </a:lnTo>
                <a:lnTo>
                  <a:pt x="996759" y="83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10692257" y="305155"/>
            <a:ext cx="617855" cy="363855"/>
          </a:xfrm>
          <a:custGeom>
            <a:avLst/>
            <a:gdLst/>
            <a:ahLst/>
            <a:cxnLst/>
            <a:rect l="l" t="t" r="r" b="b"/>
            <a:pathLst>
              <a:path w="617854" h="363855">
                <a:moveTo>
                  <a:pt x="326478" y="179705"/>
                </a:moveTo>
                <a:lnTo>
                  <a:pt x="320014" y="122085"/>
                </a:lnTo>
                <a:lnTo>
                  <a:pt x="307060" y="84086"/>
                </a:lnTo>
                <a:lnTo>
                  <a:pt x="286727" y="50406"/>
                </a:lnTo>
                <a:lnTo>
                  <a:pt x="246849" y="19481"/>
                </a:lnTo>
                <a:lnTo>
                  <a:pt x="216319" y="8610"/>
                </a:lnTo>
                <a:lnTo>
                  <a:pt x="216319" y="183845"/>
                </a:lnTo>
                <a:lnTo>
                  <a:pt x="214960" y="210921"/>
                </a:lnTo>
                <a:lnTo>
                  <a:pt x="203962" y="254381"/>
                </a:lnTo>
                <a:lnTo>
                  <a:pt x="162661" y="279666"/>
                </a:lnTo>
                <a:lnTo>
                  <a:pt x="135978" y="281228"/>
                </a:lnTo>
                <a:lnTo>
                  <a:pt x="122199" y="281228"/>
                </a:lnTo>
                <a:lnTo>
                  <a:pt x="107835" y="280797"/>
                </a:lnTo>
                <a:lnTo>
                  <a:pt x="107835" y="84404"/>
                </a:lnTo>
                <a:lnTo>
                  <a:pt x="125018" y="84086"/>
                </a:lnTo>
                <a:lnTo>
                  <a:pt x="142176" y="84201"/>
                </a:lnTo>
                <a:lnTo>
                  <a:pt x="187985" y="97053"/>
                </a:lnTo>
                <a:lnTo>
                  <a:pt x="209473" y="129755"/>
                </a:lnTo>
                <a:lnTo>
                  <a:pt x="216319" y="183845"/>
                </a:lnTo>
                <a:lnTo>
                  <a:pt x="216319" y="8610"/>
                </a:lnTo>
                <a:lnTo>
                  <a:pt x="208153" y="6451"/>
                </a:lnTo>
                <a:lnTo>
                  <a:pt x="188175" y="3581"/>
                </a:lnTo>
                <a:lnTo>
                  <a:pt x="167868" y="2565"/>
                </a:lnTo>
                <a:lnTo>
                  <a:pt x="87795" y="2273"/>
                </a:lnTo>
                <a:lnTo>
                  <a:pt x="7708" y="2387"/>
                </a:lnTo>
                <a:lnTo>
                  <a:pt x="5219" y="2387"/>
                </a:lnTo>
                <a:lnTo>
                  <a:pt x="3276" y="2616"/>
                </a:lnTo>
                <a:lnTo>
                  <a:pt x="0" y="2781"/>
                </a:lnTo>
                <a:lnTo>
                  <a:pt x="0" y="361594"/>
                </a:lnTo>
                <a:lnTo>
                  <a:pt x="3276" y="363689"/>
                </a:lnTo>
                <a:lnTo>
                  <a:pt x="8216" y="362813"/>
                </a:lnTo>
                <a:lnTo>
                  <a:pt x="43649" y="362864"/>
                </a:lnTo>
                <a:lnTo>
                  <a:pt x="137401" y="362864"/>
                </a:lnTo>
                <a:lnTo>
                  <a:pt x="153797" y="362877"/>
                </a:lnTo>
                <a:lnTo>
                  <a:pt x="154711" y="362864"/>
                </a:lnTo>
                <a:lnTo>
                  <a:pt x="157695" y="362813"/>
                </a:lnTo>
                <a:lnTo>
                  <a:pt x="170141" y="362610"/>
                </a:lnTo>
                <a:lnTo>
                  <a:pt x="186448" y="361581"/>
                </a:lnTo>
                <a:lnTo>
                  <a:pt x="223939" y="354622"/>
                </a:lnTo>
                <a:lnTo>
                  <a:pt x="267614" y="332740"/>
                </a:lnTo>
                <a:lnTo>
                  <a:pt x="302628" y="292760"/>
                </a:lnTo>
                <a:lnTo>
                  <a:pt x="308013" y="281228"/>
                </a:lnTo>
                <a:lnTo>
                  <a:pt x="321652" y="238874"/>
                </a:lnTo>
                <a:lnTo>
                  <a:pt x="325107" y="209207"/>
                </a:lnTo>
                <a:lnTo>
                  <a:pt x="326478" y="179705"/>
                </a:lnTo>
                <a:close/>
              </a:path>
              <a:path w="617854" h="363855">
                <a:moveTo>
                  <a:pt x="617321" y="3263"/>
                </a:moveTo>
                <a:lnTo>
                  <a:pt x="614654" y="0"/>
                </a:lnTo>
                <a:lnTo>
                  <a:pt x="506488" y="0"/>
                </a:lnTo>
                <a:lnTo>
                  <a:pt x="506488" y="127266"/>
                </a:lnTo>
                <a:lnTo>
                  <a:pt x="385584" y="127266"/>
                </a:lnTo>
                <a:lnTo>
                  <a:pt x="385584" y="0"/>
                </a:lnTo>
                <a:lnTo>
                  <a:pt x="274485" y="0"/>
                </a:lnTo>
                <a:lnTo>
                  <a:pt x="274485" y="21043"/>
                </a:lnTo>
                <a:lnTo>
                  <a:pt x="290487" y="35026"/>
                </a:lnTo>
                <a:lnTo>
                  <a:pt x="304025" y="51104"/>
                </a:lnTo>
                <a:lnTo>
                  <a:pt x="322922" y="85496"/>
                </a:lnTo>
                <a:lnTo>
                  <a:pt x="334772" y="130937"/>
                </a:lnTo>
                <a:lnTo>
                  <a:pt x="340448" y="177546"/>
                </a:lnTo>
                <a:lnTo>
                  <a:pt x="340106" y="196265"/>
                </a:lnTo>
                <a:lnTo>
                  <a:pt x="334518" y="242595"/>
                </a:lnTo>
                <a:lnTo>
                  <a:pt x="322783" y="283083"/>
                </a:lnTo>
                <a:lnTo>
                  <a:pt x="294500" y="325843"/>
                </a:lnTo>
                <a:lnTo>
                  <a:pt x="274485" y="343598"/>
                </a:lnTo>
                <a:lnTo>
                  <a:pt x="274485" y="358965"/>
                </a:lnTo>
                <a:lnTo>
                  <a:pt x="385584" y="358965"/>
                </a:lnTo>
                <a:lnTo>
                  <a:pt x="385584" y="215379"/>
                </a:lnTo>
                <a:lnTo>
                  <a:pt x="506488" y="215379"/>
                </a:lnTo>
                <a:lnTo>
                  <a:pt x="506488" y="361772"/>
                </a:lnTo>
                <a:lnTo>
                  <a:pt x="513016" y="362546"/>
                </a:lnTo>
                <a:lnTo>
                  <a:pt x="520839" y="362762"/>
                </a:lnTo>
                <a:lnTo>
                  <a:pt x="526846" y="361835"/>
                </a:lnTo>
                <a:lnTo>
                  <a:pt x="530669" y="358902"/>
                </a:lnTo>
                <a:lnTo>
                  <a:pt x="531012" y="355307"/>
                </a:lnTo>
                <a:lnTo>
                  <a:pt x="610628" y="141516"/>
                </a:lnTo>
                <a:lnTo>
                  <a:pt x="613244" y="133375"/>
                </a:lnTo>
                <a:lnTo>
                  <a:pt x="615086" y="125120"/>
                </a:lnTo>
                <a:lnTo>
                  <a:pt x="616127" y="116700"/>
                </a:lnTo>
                <a:lnTo>
                  <a:pt x="616369" y="108013"/>
                </a:lnTo>
                <a:lnTo>
                  <a:pt x="616115" y="8089"/>
                </a:lnTo>
                <a:lnTo>
                  <a:pt x="617321" y="3263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11522182" y="263879"/>
            <a:ext cx="392430" cy="375285"/>
          </a:xfrm>
          <a:custGeom>
            <a:avLst/>
            <a:gdLst/>
            <a:ahLst/>
            <a:cxnLst/>
            <a:rect l="l" t="t" r="r" b="b"/>
            <a:pathLst>
              <a:path w="392429" h="375284">
                <a:moveTo>
                  <a:pt x="177880" y="340639"/>
                </a:moveTo>
                <a:lnTo>
                  <a:pt x="111723" y="340639"/>
                </a:lnTo>
                <a:lnTo>
                  <a:pt x="125483" y="375213"/>
                </a:lnTo>
                <a:lnTo>
                  <a:pt x="177880" y="340639"/>
                </a:lnTo>
                <a:close/>
              </a:path>
              <a:path w="392429" h="375284">
                <a:moveTo>
                  <a:pt x="98211" y="26567"/>
                </a:moveTo>
                <a:lnTo>
                  <a:pt x="60621" y="36053"/>
                </a:lnTo>
                <a:lnTo>
                  <a:pt x="20023" y="52176"/>
                </a:lnTo>
                <a:lnTo>
                  <a:pt x="13214" y="55413"/>
                </a:lnTo>
                <a:lnTo>
                  <a:pt x="4734" y="56079"/>
                </a:lnTo>
                <a:lnTo>
                  <a:pt x="0" y="62410"/>
                </a:lnTo>
                <a:lnTo>
                  <a:pt x="16972" y="101955"/>
                </a:lnTo>
                <a:lnTo>
                  <a:pt x="62791" y="217041"/>
                </a:lnTo>
                <a:lnTo>
                  <a:pt x="111652" y="340668"/>
                </a:lnTo>
                <a:lnTo>
                  <a:pt x="177880" y="340639"/>
                </a:lnTo>
                <a:lnTo>
                  <a:pt x="222339" y="311834"/>
                </a:lnTo>
                <a:lnTo>
                  <a:pt x="265893" y="286688"/>
                </a:lnTo>
                <a:lnTo>
                  <a:pt x="304054" y="269643"/>
                </a:lnTo>
                <a:lnTo>
                  <a:pt x="318435" y="268776"/>
                </a:lnTo>
                <a:lnTo>
                  <a:pt x="391841" y="268776"/>
                </a:lnTo>
                <a:lnTo>
                  <a:pt x="391929" y="185032"/>
                </a:lnTo>
                <a:lnTo>
                  <a:pt x="392177" y="185016"/>
                </a:lnTo>
                <a:lnTo>
                  <a:pt x="392177" y="138987"/>
                </a:lnTo>
                <a:lnTo>
                  <a:pt x="391474" y="138987"/>
                </a:lnTo>
                <a:lnTo>
                  <a:pt x="391595" y="65728"/>
                </a:lnTo>
                <a:lnTo>
                  <a:pt x="392177" y="65641"/>
                </a:lnTo>
                <a:lnTo>
                  <a:pt x="392177" y="52176"/>
                </a:lnTo>
                <a:lnTo>
                  <a:pt x="195310" y="52176"/>
                </a:lnTo>
                <a:lnTo>
                  <a:pt x="180272" y="48907"/>
                </a:lnTo>
                <a:lnTo>
                  <a:pt x="165502" y="42670"/>
                </a:lnTo>
                <a:lnTo>
                  <a:pt x="143588" y="33066"/>
                </a:lnTo>
                <a:lnTo>
                  <a:pt x="121207" y="27408"/>
                </a:lnTo>
                <a:lnTo>
                  <a:pt x="98211" y="26567"/>
                </a:lnTo>
                <a:close/>
              </a:path>
              <a:path w="392429" h="375284">
                <a:moveTo>
                  <a:pt x="391841" y="268776"/>
                </a:moveTo>
                <a:lnTo>
                  <a:pt x="318435" y="268776"/>
                </a:lnTo>
                <a:lnTo>
                  <a:pt x="331475" y="272512"/>
                </a:lnTo>
                <a:lnTo>
                  <a:pt x="343218" y="280715"/>
                </a:lnTo>
                <a:lnTo>
                  <a:pt x="354425" y="289171"/>
                </a:lnTo>
                <a:lnTo>
                  <a:pt x="365958" y="293506"/>
                </a:lnTo>
                <a:lnTo>
                  <a:pt x="378361" y="293656"/>
                </a:lnTo>
                <a:lnTo>
                  <a:pt x="392177" y="289554"/>
                </a:lnTo>
                <a:lnTo>
                  <a:pt x="392177" y="270299"/>
                </a:lnTo>
                <a:lnTo>
                  <a:pt x="391840" y="270299"/>
                </a:lnTo>
                <a:lnTo>
                  <a:pt x="391841" y="268776"/>
                </a:lnTo>
                <a:close/>
              </a:path>
              <a:path w="392429" h="375284">
                <a:moveTo>
                  <a:pt x="392177" y="270233"/>
                </a:moveTo>
                <a:lnTo>
                  <a:pt x="391840" y="270299"/>
                </a:lnTo>
                <a:lnTo>
                  <a:pt x="392177" y="270299"/>
                </a:lnTo>
                <a:close/>
              </a:path>
              <a:path w="392429" h="375284">
                <a:moveTo>
                  <a:pt x="392177" y="138954"/>
                </a:moveTo>
                <a:lnTo>
                  <a:pt x="391474" y="138987"/>
                </a:lnTo>
                <a:lnTo>
                  <a:pt x="392177" y="138987"/>
                </a:lnTo>
                <a:close/>
              </a:path>
              <a:path w="392429" h="375284">
                <a:moveTo>
                  <a:pt x="340300" y="4862"/>
                </a:moveTo>
                <a:lnTo>
                  <a:pt x="334275" y="7146"/>
                </a:lnTo>
                <a:lnTo>
                  <a:pt x="239101" y="44625"/>
                </a:lnTo>
                <a:lnTo>
                  <a:pt x="232567" y="46159"/>
                </a:lnTo>
                <a:lnTo>
                  <a:pt x="226352" y="48388"/>
                </a:lnTo>
                <a:lnTo>
                  <a:pt x="210659" y="52122"/>
                </a:lnTo>
                <a:lnTo>
                  <a:pt x="195312" y="52176"/>
                </a:lnTo>
                <a:lnTo>
                  <a:pt x="392177" y="52176"/>
                </a:lnTo>
                <a:lnTo>
                  <a:pt x="392177" y="5237"/>
                </a:lnTo>
                <a:lnTo>
                  <a:pt x="347587" y="5237"/>
                </a:lnTo>
                <a:lnTo>
                  <a:pt x="340300" y="4862"/>
                </a:lnTo>
                <a:close/>
              </a:path>
              <a:path w="392429" h="375284">
                <a:moveTo>
                  <a:pt x="392177" y="0"/>
                </a:moveTo>
                <a:lnTo>
                  <a:pt x="347587" y="5237"/>
                </a:lnTo>
                <a:lnTo>
                  <a:pt x="392177" y="5237"/>
                </a:lnTo>
                <a:lnTo>
                  <a:pt x="392177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11539153" y="307928"/>
            <a:ext cx="374650" cy="297180"/>
          </a:xfrm>
          <a:custGeom>
            <a:avLst/>
            <a:gdLst/>
            <a:ahLst/>
            <a:cxnLst/>
            <a:rect l="l" t="t" r="r" b="b"/>
            <a:pathLst>
              <a:path w="374650" h="297180">
                <a:moveTo>
                  <a:pt x="373780" y="0"/>
                </a:moveTo>
                <a:lnTo>
                  <a:pt x="355457" y="5659"/>
                </a:lnTo>
                <a:lnTo>
                  <a:pt x="308638" y="16721"/>
                </a:lnTo>
                <a:lnTo>
                  <a:pt x="245545" y="24316"/>
                </a:lnTo>
                <a:lnTo>
                  <a:pt x="178399" y="19573"/>
                </a:lnTo>
                <a:lnTo>
                  <a:pt x="113904" y="17762"/>
                </a:lnTo>
                <a:lnTo>
                  <a:pt x="56648" y="31806"/>
                </a:lnTo>
                <a:lnTo>
                  <a:pt x="15668" y="49317"/>
                </a:lnTo>
                <a:lnTo>
                  <a:pt x="0" y="57906"/>
                </a:lnTo>
                <a:lnTo>
                  <a:pt x="45817" y="172994"/>
                </a:lnTo>
                <a:lnTo>
                  <a:pt x="94682" y="296621"/>
                </a:lnTo>
                <a:lnTo>
                  <a:pt x="108220" y="290384"/>
                </a:lnTo>
                <a:lnTo>
                  <a:pt x="141272" y="273400"/>
                </a:lnTo>
                <a:lnTo>
                  <a:pt x="182493" y="248258"/>
                </a:lnTo>
                <a:lnTo>
                  <a:pt x="220538" y="217548"/>
                </a:lnTo>
                <a:lnTo>
                  <a:pt x="262922" y="200552"/>
                </a:lnTo>
                <a:lnTo>
                  <a:pt x="313686" y="205583"/>
                </a:lnTo>
                <a:lnTo>
                  <a:pt x="356280" y="218773"/>
                </a:lnTo>
                <a:lnTo>
                  <a:pt x="374155" y="226251"/>
                </a:lnTo>
                <a:lnTo>
                  <a:pt x="3737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10690841" y="307419"/>
            <a:ext cx="328295" cy="361950"/>
          </a:xfrm>
          <a:custGeom>
            <a:avLst/>
            <a:gdLst/>
            <a:ahLst/>
            <a:cxnLst/>
            <a:rect l="l" t="t" r="r" b="b"/>
            <a:pathLst>
              <a:path w="328295" h="361950">
                <a:moveTo>
                  <a:pt x="88856" y="0"/>
                </a:moveTo>
                <a:lnTo>
                  <a:pt x="5933" y="118"/>
                </a:lnTo>
                <a:lnTo>
                  <a:pt x="3446" y="343"/>
                </a:lnTo>
                <a:lnTo>
                  <a:pt x="0" y="513"/>
                </a:lnTo>
                <a:lnTo>
                  <a:pt x="0" y="359319"/>
                </a:lnTo>
                <a:lnTo>
                  <a:pt x="4668" y="361418"/>
                </a:lnTo>
                <a:lnTo>
                  <a:pt x="8926" y="360543"/>
                </a:lnTo>
                <a:lnTo>
                  <a:pt x="158649" y="360543"/>
                </a:lnTo>
                <a:lnTo>
                  <a:pt x="203997" y="357045"/>
                </a:lnTo>
                <a:lnTo>
                  <a:pt x="245483" y="344901"/>
                </a:lnTo>
                <a:lnTo>
                  <a:pt x="288448" y="312259"/>
                </a:lnTo>
                <a:lnTo>
                  <a:pt x="309434" y="278956"/>
                </a:lnTo>
                <a:lnTo>
                  <a:pt x="124346" y="278956"/>
                </a:lnTo>
                <a:lnTo>
                  <a:pt x="110354" y="278524"/>
                </a:lnTo>
                <a:lnTo>
                  <a:pt x="110354" y="82128"/>
                </a:lnTo>
                <a:lnTo>
                  <a:pt x="127451" y="81821"/>
                </a:lnTo>
                <a:lnTo>
                  <a:pt x="308477" y="81821"/>
                </a:lnTo>
                <a:lnTo>
                  <a:pt x="302337" y="68494"/>
                </a:lnTo>
                <a:lnTo>
                  <a:pt x="270220" y="30955"/>
                </a:lnTo>
                <a:lnTo>
                  <a:pt x="229154" y="9346"/>
                </a:lnTo>
                <a:lnTo>
                  <a:pt x="189600" y="1304"/>
                </a:lnTo>
                <a:lnTo>
                  <a:pt x="169285" y="297"/>
                </a:lnTo>
                <a:lnTo>
                  <a:pt x="88856" y="0"/>
                </a:lnTo>
                <a:close/>
              </a:path>
              <a:path w="328295" h="361950">
                <a:moveTo>
                  <a:pt x="158649" y="360543"/>
                </a:moveTo>
                <a:lnTo>
                  <a:pt x="8926" y="360543"/>
                </a:lnTo>
                <a:lnTo>
                  <a:pt x="75765" y="360606"/>
                </a:lnTo>
                <a:lnTo>
                  <a:pt x="155799" y="360589"/>
                </a:lnTo>
                <a:lnTo>
                  <a:pt x="158649" y="360543"/>
                </a:lnTo>
                <a:close/>
              </a:path>
              <a:path w="328295" h="361950">
                <a:moveTo>
                  <a:pt x="155799" y="360589"/>
                </a:moveTo>
                <a:lnTo>
                  <a:pt x="138461" y="360589"/>
                </a:lnTo>
                <a:lnTo>
                  <a:pt x="154887" y="360603"/>
                </a:lnTo>
                <a:lnTo>
                  <a:pt x="155799" y="360589"/>
                </a:lnTo>
                <a:close/>
              </a:path>
              <a:path w="328295" h="361950">
                <a:moveTo>
                  <a:pt x="308477" y="81821"/>
                </a:moveTo>
                <a:lnTo>
                  <a:pt x="127451" y="81821"/>
                </a:lnTo>
                <a:lnTo>
                  <a:pt x="144414" y="81928"/>
                </a:lnTo>
                <a:lnTo>
                  <a:pt x="161192" y="83672"/>
                </a:lnTo>
                <a:lnTo>
                  <a:pt x="199510" y="103595"/>
                </a:lnTo>
                <a:lnTo>
                  <a:pt x="216118" y="154494"/>
                </a:lnTo>
                <a:lnTo>
                  <a:pt x="217882" y="181571"/>
                </a:lnTo>
                <a:lnTo>
                  <a:pt x="216419" y="208646"/>
                </a:lnTo>
                <a:lnTo>
                  <a:pt x="205470" y="252118"/>
                </a:lnTo>
                <a:lnTo>
                  <a:pt x="164635" y="277395"/>
                </a:lnTo>
                <a:lnTo>
                  <a:pt x="137981" y="278956"/>
                </a:lnTo>
                <a:lnTo>
                  <a:pt x="309434" y="278956"/>
                </a:lnTo>
                <a:lnTo>
                  <a:pt x="323074" y="236609"/>
                </a:lnTo>
                <a:lnTo>
                  <a:pt x="327903" y="177432"/>
                </a:lnTo>
                <a:lnTo>
                  <a:pt x="326294" y="148380"/>
                </a:lnTo>
                <a:lnTo>
                  <a:pt x="321433" y="119812"/>
                </a:lnTo>
                <a:lnTo>
                  <a:pt x="313051" y="91751"/>
                </a:lnTo>
                <a:lnTo>
                  <a:pt x="308477" y="81821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g object 23"/>
          <p:cNvSpPr/>
          <p:nvPr/>
        </p:nvSpPr>
        <p:spPr>
          <a:xfrm>
            <a:off x="10967085" y="307936"/>
            <a:ext cx="656590" cy="360045"/>
          </a:xfrm>
          <a:custGeom>
            <a:avLst/>
            <a:gdLst/>
            <a:ahLst/>
            <a:cxnLst/>
            <a:rect l="l" t="t" r="r" b="b"/>
            <a:pathLst>
              <a:path w="656590" h="360045">
                <a:moveTo>
                  <a:pt x="342493" y="3263"/>
                </a:moveTo>
                <a:lnTo>
                  <a:pt x="339826" y="330"/>
                </a:lnTo>
                <a:lnTo>
                  <a:pt x="230162" y="330"/>
                </a:lnTo>
                <a:lnTo>
                  <a:pt x="230162" y="125349"/>
                </a:lnTo>
                <a:lnTo>
                  <a:pt x="109245" y="125349"/>
                </a:lnTo>
                <a:lnTo>
                  <a:pt x="109245" y="190"/>
                </a:lnTo>
                <a:lnTo>
                  <a:pt x="38" y="190"/>
                </a:lnTo>
                <a:lnTo>
                  <a:pt x="38" y="18262"/>
                </a:lnTo>
                <a:lnTo>
                  <a:pt x="15201" y="32245"/>
                </a:lnTo>
                <a:lnTo>
                  <a:pt x="28765" y="48336"/>
                </a:lnTo>
                <a:lnTo>
                  <a:pt x="48285" y="82727"/>
                </a:lnTo>
                <a:lnTo>
                  <a:pt x="60083" y="128155"/>
                </a:lnTo>
                <a:lnTo>
                  <a:pt x="65722" y="174764"/>
                </a:lnTo>
                <a:lnTo>
                  <a:pt x="65392" y="193484"/>
                </a:lnTo>
                <a:lnTo>
                  <a:pt x="59893" y="239814"/>
                </a:lnTo>
                <a:lnTo>
                  <a:pt x="48018" y="280301"/>
                </a:lnTo>
                <a:lnTo>
                  <a:pt x="19469" y="323062"/>
                </a:lnTo>
                <a:lnTo>
                  <a:pt x="0" y="340817"/>
                </a:lnTo>
                <a:lnTo>
                  <a:pt x="0" y="359371"/>
                </a:lnTo>
                <a:lnTo>
                  <a:pt x="110109" y="359371"/>
                </a:lnTo>
                <a:lnTo>
                  <a:pt x="110109" y="215315"/>
                </a:lnTo>
                <a:lnTo>
                  <a:pt x="230568" y="215315"/>
                </a:lnTo>
                <a:lnTo>
                  <a:pt x="230568" y="358990"/>
                </a:lnTo>
                <a:lnTo>
                  <a:pt x="238506" y="359765"/>
                </a:lnTo>
                <a:lnTo>
                  <a:pt x="245465" y="359994"/>
                </a:lnTo>
                <a:lnTo>
                  <a:pt x="251472" y="359054"/>
                </a:lnTo>
                <a:lnTo>
                  <a:pt x="255295" y="356120"/>
                </a:lnTo>
                <a:lnTo>
                  <a:pt x="255917" y="352526"/>
                </a:lnTo>
                <a:lnTo>
                  <a:pt x="335661" y="138734"/>
                </a:lnTo>
                <a:lnTo>
                  <a:pt x="338302" y="130594"/>
                </a:lnTo>
                <a:lnTo>
                  <a:pt x="340182" y="122339"/>
                </a:lnTo>
                <a:lnTo>
                  <a:pt x="341274" y="113919"/>
                </a:lnTo>
                <a:lnTo>
                  <a:pt x="341541" y="105232"/>
                </a:lnTo>
                <a:lnTo>
                  <a:pt x="341299" y="81470"/>
                </a:lnTo>
                <a:lnTo>
                  <a:pt x="341287" y="6858"/>
                </a:lnTo>
                <a:lnTo>
                  <a:pt x="342493" y="3263"/>
                </a:lnTo>
                <a:close/>
              </a:path>
              <a:path w="656590" h="360045">
                <a:moveTo>
                  <a:pt x="656526" y="359524"/>
                </a:moveTo>
                <a:lnTo>
                  <a:pt x="634885" y="301383"/>
                </a:lnTo>
                <a:lnTo>
                  <a:pt x="615073" y="248170"/>
                </a:lnTo>
                <a:lnTo>
                  <a:pt x="614133" y="245656"/>
                </a:lnTo>
                <a:lnTo>
                  <a:pt x="559104" y="97815"/>
                </a:lnTo>
                <a:lnTo>
                  <a:pt x="538937" y="43637"/>
                </a:lnTo>
                <a:lnTo>
                  <a:pt x="538937" y="157797"/>
                </a:lnTo>
                <a:lnTo>
                  <a:pt x="493141" y="191846"/>
                </a:lnTo>
                <a:lnTo>
                  <a:pt x="499719" y="212344"/>
                </a:lnTo>
                <a:lnTo>
                  <a:pt x="502970" y="222618"/>
                </a:lnTo>
                <a:lnTo>
                  <a:pt x="506133" y="232905"/>
                </a:lnTo>
                <a:lnTo>
                  <a:pt x="507441" y="237261"/>
                </a:lnTo>
                <a:lnTo>
                  <a:pt x="510501" y="241350"/>
                </a:lnTo>
                <a:lnTo>
                  <a:pt x="508876" y="246354"/>
                </a:lnTo>
                <a:lnTo>
                  <a:pt x="511251" y="245656"/>
                </a:lnTo>
                <a:lnTo>
                  <a:pt x="510451" y="247015"/>
                </a:lnTo>
                <a:lnTo>
                  <a:pt x="510044" y="248170"/>
                </a:lnTo>
                <a:lnTo>
                  <a:pt x="508965" y="248056"/>
                </a:lnTo>
                <a:lnTo>
                  <a:pt x="508558" y="247484"/>
                </a:lnTo>
                <a:lnTo>
                  <a:pt x="508622" y="247218"/>
                </a:lnTo>
                <a:lnTo>
                  <a:pt x="508800" y="246430"/>
                </a:lnTo>
                <a:lnTo>
                  <a:pt x="499935" y="241604"/>
                </a:lnTo>
                <a:lnTo>
                  <a:pt x="491718" y="235788"/>
                </a:lnTo>
                <a:lnTo>
                  <a:pt x="483755" y="229616"/>
                </a:lnTo>
                <a:lnTo>
                  <a:pt x="475615" y="223697"/>
                </a:lnTo>
                <a:lnTo>
                  <a:pt x="471411" y="220903"/>
                </a:lnTo>
                <a:lnTo>
                  <a:pt x="467360" y="217868"/>
                </a:lnTo>
                <a:lnTo>
                  <a:pt x="462508" y="214426"/>
                </a:lnTo>
                <a:lnTo>
                  <a:pt x="416902" y="247218"/>
                </a:lnTo>
                <a:lnTo>
                  <a:pt x="414896" y="245414"/>
                </a:lnTo>
                <a:lnTo>
                  <a:pt x="431812" y="191782"/>
                </a:lnTo>
                <a:lnTo>
                  <a:pt x="383552" y="156095"/>
                </a:lnTo>
                <a:lnTo>
                  <a:pt x="443280" y="156095"/>
                </a:lnTo>
                <a:lnTo>
                  <a:pt x="462407" y="97815"/>
                </a:lnTo>
                <a:lnTo>
                  <a:pt x="481609" y="155625"/>
                </a:lnTo>
                <a:lnTo>
                  <a:pt x="537781" y="155625"/>
                </a:lnTo>
                <a:lnTo>
                  <a:pt x="538937" y="157797"/>
                </a:lnTo>
                <a:lnTo>
                  <a:pt x="538937" y="43637"/>
                </a:lnTo>
                <a:lnTo>
                  <a:pt x="522693" y="0"/>
                </a:lnTo>
                <a:lnTo>
                  <a:pt x="401078" y="0"/>
                </a:lnTo>
                <a:lnTo>
                  <a:pt x="267385" y="359244"/>
                </a:lnTo>
                <a:lnTo>
                  <a:pt x="380580" y="359244"/>
                </a:lnTo>
                <a:lnTo>
                  <a:pt x="385025" y="344335"/>
                </a:lnTo>
                <a:lnTo>
                  <a:pt x="389191" y="329641"/>
                </a:lnTo>
                <a:lnTo>
                  <a:pt x="393484" y="315290"/>
                </a:lnTo>
                <a:lnTo>
                  <a:pt x="398272" y="301383"/>
                </a:lnTo>
                <a:lnTo>
                  <a:pt x="522884" y="301383"/>
                </a:lnTo>
                <a:lnTo>
                  <a:pt x="527481" y="316547"/>
                </a:lnTo>
                <a:lnTo>
                  <a:pt x="531495" y="331571"/>
                </a:lnTo>
                <a:lnTo>
                  <a:pt x="535927" y="346036"/>
                </a:lnTo>
                <a:lnTo>
                  <a:pt x="541845" y="359524"/>
                </a:lnTo>
                <a:lnTo>
                  <a:pt x="656526" y="359524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g object 24"/>
          <p:cNvSpPr/>
          <p:nvPr/>
        </p:nvSpPr>
        <p:spPr>
          <a:xfrm>
            <a:off x="11522176" y="263880"/>
            <a:ext cx="391160" cy="375285"/>
          </a:xfrm>
          <a:custGeom>
            <a:avLst/>
            <a:gdLst/>
            <a:ahLst/>
            <a:cxnLst/>
            <a:rect l="l" t="t" r="r" b="b"/>
            <a:pathLst>
              <a:path w="391159" h="375284">
                <a:moveTo>
                  <a:pt x="390753" y="239763"/>
                </a:moveTo>
                <a:lnTo>
                  <a:pt x="378155" y="241795"/>
                </a:lnTo>
                <a:lnTo>
                  <a:pt x="365747" y="243344"/>
                </a:lnTo>
                <a:lnTo>
                  <a:pt x="353415" y="243941"/>
                </a:lnTo>
                <a:lnTo>
                  <a:pt x="341033" y="243154"/>
                </a:lnTo>
                <a:lnTo>
                  <a:pt x="326313" y="240004"/>
                </a:lnTo>
                <a:lnTo>
                  <a:pt x="312394" y="234937"/>
                </a:lnTo>
                <a:lnTo>
                  <a:pt x="299034" y="228523"/>
                </a:lnTo>
                <a:lnTo>
                  <a:pt x="285991" y="221322"/>
                </a:lnTo>
                <a:lnTo>
                  <a:pt x="274637" y="216382"/>
                </a:lnTo>
                <a:lnTo>
                  <a:pt x="263486" y="214782"/>
                </a:lnTo>
                <a:lnTo>
                  <a:pt x="252310" y="216662"/>
                </a:lnTo>
                <a:lnTo>
                  <a:pt x="240868" y="222148"/>
                </a:lnTo>
                <a:lnTo>
                  <a:pt x="207657" y="242747"/>
                </a:lnTo>
                <a:lnTo>
                  <a:pt x="104762" y="305384"/>
                </a:lnTo>
                <a:lnTo>
                  <a:pt x="101130" y="306412"/>
                </a:lnTo>
                <a:lnTo>
                  <a:pt x="100177" y="311632"/>
                </a:lnTo>
                <a:lnTo>
                  <a:pt x="125488" y="375221"/>
                </a:lnTo>
                <a:lnTo>
                  <a:pt x="201104" y="325374"/>
                </a:lnTo>
                <a:lnTo>
                  <a:pt x="222338" y="311835"/>
                </a:lnTo>
                <a:lnTo>
                  <a:pt x="265899" y="286689"/>
                </a:lnTo>
                <a:lnTo>
                  <a:pt x="303949" y="269646"/>
                </a:lnTo>
                <a:lnTo>
                  <a:pt x="318084" y="268782"/>
                </a:lnTo>
                <a:lnTo>
                  <a:pt x="330873" y="272516"/>
                </a:lnTo>
                <a:lnTo>
                  <a:pt x="342506" y="280720"/>
                </a:lnTo>
                <a:lnTo>
                  <a:pt x="353644" y="289179"/>
                </a:lnTo>
                <a:lnTo>
                  <a:pt x="365023" y="293509"/>
                </a:lnTo>
                <a:lnTo>
                  <a:pt x="377190" y="293662"/>
                </a:lnTo>
                <a:lnTo>
                  <a:pt x="390753" y="289560"/>
                </a:lnTo>
                <a:lnTo>
                  <a:pt x="390753" y="239763"/>
                </a:lnTo>
                <a:close/>
              </a:path>
              <a:path w="391159" h="375284">
                <a:moveTo>
                  <a:pt x="391045" y="138963"/>
                </a:moveTo>
                <a:lnTo>
                  <a:pt x="368960" y="143967"/>
                </a:lnTo>
                <a:lnTo>
                  <a:pt x="340842" y="151841"/>
                </a:lnTo>
                <a:lnTo>
                  <a:pt x="319735" y="154393"/>
                </a:lnTo>
                <a:lnTo>
                  <a:pt x="298538" y="153085"/>
                </a:lnTo>
                <a:lnTo>
                  <a:pt x="277164" y="147269"/>
                </a:lnTo>
                <a:lnTo>
                  <a:pt x="259753" y="140944"/>
                </a:lnTo>
                <a:lnTo>
                  <a:pt x="224599" y="129171"/>
                </a:lnTo>
                <a:lnTo>
                  <a:pt x="207086" y="123088"/>
                </a:lnTo>
                <a:lnTo>
                  <a:pt x="193941" y="119748"/>
                </a:lnTo>
                <a:lnTo>
                  <a:pt x="181025" y="119189"/>
                </a:lnTo>
                <a:lnTo>
                  <a:pt x="168198" y="121107"/>
                </a:lnTo>
                <a:lnTo>
                  <a:pt x="118541" y="142214"/>
                </a:lnTo>
                <a:lnTo>
                  <a:pt x="66294" y="172148"/>
                </a:lnTo>
                <a:lnTo>
                  <a:pt x="49530" y="183692"/>
                </a:lnTo>
                <a:lnTo>
                  <a:pt x="75107" y="248043"/>
                </a:lnTo>
                <a:lnTo>
                  <a:pt x="114312" y="220522"/>
                </a:lnTo>
                <a:lnTo>
                  <a:pt x="141224" y="203200"/>
                </a:lnTo>
                <a:lnTo>
                  <a:pt x="168973" y="187286"/>
                </a:lnTo>
                <a:lnTo>
                  <a:pt x="197827" y="173189"/>
                </a:lnTo>
                <a:lnTo>
                  <a:pt x="213245" y="167830"/>
                </a:lnTo>
                <a:lnTo>
                  <a:pt x="228180" y="166090"/>
                </a:lnTo>
                <a:lnTo>
                  <a:pt x="242874" y="168605"/>
                </a:lnTo>
                <a:lnTo>
                  <a:pt x="257517" y="175996"/>
                </a:lnTo>
                <a:lnTo>
                  <a:pt x="263436" y="179578"/>
                </a:lnTo>
                <a:lnTo>
                  <a:pt x="269684" y="182676"/>
                </a:lnTo>
                <a:lnTo>
                  <a:pt x="282536" y="188214"/>
                </a:lnTo>
                <a:lnTo>
                  <a:pt x="299148" y="194005"/>
                </a:lnTo>
                <a:lnTo>
                  <a:pt x="316052" y="197192"/>
                </a:lnTo>
                <a:lnTo>
                  <a:pt x="333235" y="197789"/>
                </a:lnTo>
                <a:lnTo>
                  <a:pt x="350710" y="195770"/>
                </a:lnTo>
                <a:lnTo>
                  <a:pt x="357759" y="194449"/>
                </a:lnTo>
                <a:lnTo>
                  <a:pt x="364883" y="191858"/>
                </a:lnTo>
                <a:lnTo>
                  <a:pt x="379806" y="192684"/>
                </a:lnTo>
                <a:lnTo>
                  <a:pt x="385381" y="189534"/>
                </a:lnTo>
                <a:lnTo>
                  <a:pt x="391045" y="185000"/>
                </a:lnTo>
                <a:lnTo>
                  <a:pt x="391045" y="138963"/>
                </a:lnTo>
                <a:close/>
              </a:path>
              <a:path w="391159" h="375284">
                <a:moveTo>
                  <a:pt x="391134" y="0"/>
                </a:moveTo>
                <a:lnTo>
                  <a:pt x="347065" y="5245"/>
                </a:lnTo>
                <a:lnTo>
                  <a:pt x="340042" y="4864"/>
                </a:lnTo>
                <a:lnTo>
                  <a:pt x="311734" y="15760"/>
                </a:lnTo>
                <a:lnTo>
                  <a:pt x="238975" y="44627"/>
                </a:lnTo>
                <a:lnTo>
                  <a:pt x="232498" y="46164"/>
                </a:lnTo>
                <a:lnTo>
                  <a:pt x="226288" y="48387"/>
                </a:lnTo>
                <a:lnTo>
                  <a:pt x="210604" y="52120"/>
                </a:lnTo>
                <a:lnTo>
                  <a:pt x="195262" y="52184"/>
                </a:lnTo>
                <a:lnTo>
                  <a:pt x="180238" y="48907"/>
                </a:lnTo>
                <a:lnTo>
                  <a:pt x="165468" y="42672"/>
                </a:lnTo>
                <a:lnTo>
                  <a:pt x="143560" y="33070"/>
                </a:lnTo>
                <a:lnTo>
                  <a:pt x="121183" y="27419"/>
                </a:lnTo>
                <a:lnTo>
                  <a:pt x="74434" y="31419"/>
                </a:lnTo>
                <a:lnTo>
                  <a:pt x="33324" y="46278"/>
                </a:lnTo>
                <a:lnTo>
                  <a:pt x="13208" y="55422"/>
                </a:lnTo>
                <a:lnTo>
                  <a:pt x="4737" y="56083"/>
                </a:lnTo>
                <a:lnTo>
                  <a:pt x="0" y="62420"/>
                </a:lnTo>
                <a:lnTo>
                  <a:pt x="23977" y="118275"/>
                </a:lnTo>
                <a:lnTo>
                  <a:pt x="42316" y="107937"/>
                </a:lnTo>
                <a:lnTo>
                  <a:pt x="60680" y="98539"/>
                </a:lnTo>
                <a:lnTo>
                  <a:pt x="98298" y="83185"/>
                </a:lnTo>
                <a:lnTo>
                  <a:pt x="142481" y="72593"/>
                </a:lnTo>
                <a:lnTo>
                  <a:pt x="164998" y="71450"/>
                </a:lnTo>
                <a:lnTo>
                  <a:pt x="187871" y="74206"/>
                </a:lnTo>
                <a:lnTo>
                  <a:pt x="203974" y="79108"/>
                </a:lnTo>
                <a:lnTo>
                  <a:pt x="219240" y="85979"/>
                </a:lnTo>
                <a:lnTo>
                  <a:pt x="254660" y="104863"/>
                </a:lnTo>
                <a:lnTo>
                  <a:pt x="259626" y="105740"/>
                </a:lnTo>
                <a:lnTo>
                  <a:pt x="284975" y="97091"/>
                </a:lnTo>
                <a:lnTo>
                  <a:pt x="344766" y="79349"/>
                </a:lnTo>
                <a:lnTo>
                  <a:pt x="356425" y="76136"/>
                </a:lnTo>
                <a:lnTo>
                  <a:pt x="368173" y="73190"/>
                </a:lnTo>
                <a:lnTo>
                  <a:pt x="379806" y="69888"/>
                </a:lnTo>
                <a:lnTo>
                  <a:pt x="391134" y="65595"/>
                </a:lnTo>
                <a:lnTo>
                  <a:pt x="391134" y="0"/>
                </a:lnTo>
                <a:close/>
              </a:path>
            </a:pathLst>
          </a:custGeom>
          <a:solidFill>
            <a:srgbClr val="BD20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g object 25"/>
          <p:cNvSpPr/>
          <p:nvPr/>
        </p:nvSpPr>
        <p:spPr>
          <a:xfrm>
            <a:off x="11475651" y="553587"/>
            <a:ext cx="3175" cy="2540"/>
          </a:xfrm>
          <a:custGeom>
            <a:avLst/>
            <a:gdLst/>
            <a:ahLst/>
            <a:cxnLst/>
            <a:rect l="l" t="t" r="r" b="b"/>
            <a:pathLst>
              <a:path w="3175" h="2540">
                <a:moveTo>
                  <a:pt x="2701" y="0"/>
                </a:moveTo>
                <a:lnTo>
                  <a:pt x="309" y="695"/>
                </a:lnTo>
                <a:lnTo>
                  <a:pt x="0" y="1824"/>
                </a:lnTo>
                <a:lnTo>
                  <a:pt x="394" y="2399"/>
                </a:lnTo>
                <a:lnTo>
                  <a:pt x="1485" y="2509"/>
                </a:lnTo>
                <a:lnTo>
                  <a:pt x="1901" y="1363"/>
                </a:lnTo>
                <a:close/>
              </a:path>
            </a:pathLst>
          </a:custGeom>
          <a:solidFill>
            <a:srgbClr val="E9E9E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6" name="bg object 2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676775" y="327659"/>
            <a:ext cx="2839084" cy="10871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78967" y="2543555"/>
            <a:ext cx="10834065" cy="29337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9443973" y="6584026"/>
            <a:ext cx="1841500" cy="1676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00" b="0" i="0">
                <a:solidFill>
                  <a:srgbClr val="677A8C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2/20/2023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615546" y="6603704"/>
            <a:ext cx="244475" cy="196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29.png"/><Relationship Id="rId7" Type="http://schemas.openxmlformats.org/officeDocument/2006/relationships/image" Target="../media/image46.png"/><Relationship Id="rId12" Type="http://schemas.openxmlformats.org/officeDocument/2006/relationships/image" Target="../media/image51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0" Type="http://schemas.openxmlformats.org/officeDocument/2006/relationships/image" Target="../media/image49.png"/><Relationship Id="rId4" Type="http://schemas.openxmlformats.org/officeDocument/2006/relationships/image" Target="../media/image43.png"/><Relationship Id="rId9" Type="http://schemas.openxmlformats.org/officeDocument/2006/relationships/image" Target="../media/image4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6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55.jp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6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68.jp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6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69.jp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6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73.jp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6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74.jp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1.png"/><Relationship Id="rId4" Type="http://schemas.openxmlformats.org/officeDocument/2006/relationships/image" Target="../media/image8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6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82.jp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6.pn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86.jp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7" Type="http://schemas.openxmlformats.org/officeDocument/2006/relationships/image" Target="../media/image90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89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54790" y="5934026"/>
            <a:ext cx="2103120" cy="491490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marL="635" algn="ctr">
              <a:lnSpc>
                <a:spcPct val="100000"/>
              </a:lnSpc>
              <a:spcBef>
                <a:spcPts val="200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105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3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4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85"/>
              </a:spcBef>
            </a:pPr>
            <a:r>
              <a:rPr sz="1300" spc="-5" dirty="0">
                <a:solidFill>
                  <a:srgbClr val="D9D9D9"/>
                </a:solidFill>
                <a:latin typeface="Arial MT"/>
                <a:cs typeface="Arial MT"/>
              </a:rPr>
              <a:t>Combat Paramedic/Provider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040996" y="5909299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3" y="0"/>
                </a:moveTo>
                <a:lnTo>
                  <a:pt x="95700" y="0"/>
                </a:lnTo>
                <a:lnTo>
                  <a:pt x="58449" y="7520"/>
                </a:lnTo>
                <a:lnTo>
                  <a:pt x="28030" y="28030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39"/>
                </a:lnTo>
                <a:lnTo>
                  <a:pt x="28030" y="546159"/>
                </a:lnTo>
                <a:lnTo>
                  <a:pt x="58449" y="566669"/>
                </a:lnTo>
                <a:lnTo>
                  <a:pt x="95700" y="574189"/>
                </a:lnTo>
                <a:lnTo>
                  <a:pt x="2286593" y="574189"/>
                </a:lnTo>
                <a:lnTo>
                  <a:pt x="2323844" y="566669"/>
                </a:lnTo>
                <a:lnTo>
                  <a:pt x="2354263" y="546159"/>
                </a:lnTo>
                <a:lnTo>
                  <a:pt x="2374773" y="515739"/>
                </a:lnTo>
                <a:lnTo>
                  <a:pt x="2382294" y="478489"/>
                </a:lnTo>
                <a:lnTo>
                  <a:pt x="2382294" y="95700"/>
                </a:lnTo>
                <a:lnTo>
                  <a:pt x="2374773" y="58449"/>
                </a:lnTo>
                <a:lnTo>
                  <a:pt x="2354263" y="28030"/>
                </a:lnTo>
                <a:lnTo>
                  <a:pt x="2323844" y="7520"/>
                </a:lnTo>
                <a:lnTo>
                  <a:pt x="2286593" y="0"/>
                </a:lnTo>
                <a:close/>
              </a:path>
            </a:pathLst>
          </a:custGeom>
          <a:solidFill>
            <a:srgbClr val="1A1B1B">
              <a:alpha val="2901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461411" y="5934026"/>
            <a:ext cx="1541780" cy="491490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00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25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25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1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85"/>
              </a:spcBef>
            </a:pPr>
            <a:r>
              <a:rPr sz="1300" spc="-5" dirty="0">
                <a:solidFill>
                  <a:srgbClr val="D9D9D9"/>
                </a:solidFill>
                <a:latin typeface="Arial MT"/>
                <a:cs typeface="Arial MT"/>
              </a:rPr>
              <a:t>All</a:t>
            </a:r>
            <a:r>
              <a:rPr sz="1300" spc="-3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spc="-5" dirty="0">
                <a:solidFill>
                  <a:srgbClr val="D9D9D9"/>
                </a:solidFill>
                <a:latin typeface="Arial MT"/>
                <a:cs typeface="Arial MT"/>
              </a:rPr>
              <a:t>Service</a:t>
            </a:r>
            <a:r>
              <a:rPr sz="1300" spc="-25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Members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599117" y="5909299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3" y="0"/>
                </a:moveTo>
                <a:lnTo>
                  <a:pt x="95700" y="0"/>
                </a:lnTo>
                <a:lnTo>
                  <a:pt x="58449" y="7520"/>
                </a:lnTo>
                <a:lnTo>
                  <a:pt x="28030" y="28030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39"/>
                </a:lnTo>
                <a:lnTo>
                  <a:pt x="28030" y="546159"/>
                </a:lnTo>
                <a:lnTo>
                  <a:pt x="58449" y="566669"/>
                </a:lnTo>
                <a:lnTo>
                  <a:pt x="95700" y="574189"/>
                </a:lnTo>
                <a:lnTo>
                  <a:pt x="2286593" y="574189"/>
                </a:lnTo>
                <a:lnTo>
                  <a:pt x="2323843" y="566669"/>
                </a:lnTo>
                <a:lnTo>
                  <a:pt x="2354263" y="546159"/>
                </a:lnTo>
                <a:lnTo>
                  <a:pt x="2374773" y="515739"/>
                </a:lnTo>
                <a:lnTo>
                  <a:pt x="2382293" y="478489"/>
                </a:lnTo>
                <a:lnTo>
                  <a:pt x="2382293" y="95700"/>
                </a:lnTo>
                <a:lnTo>
                  <a:pt x="2374773" y="58449"/>
                </a:lnTo>
                <a:lnTo>
                  <a:pt x="2354263" y="28030"/>
                </a:lnTo>
                <a:lnTo>
                  <a:pt x="2323843" y="7520"/>
                </a:lnTo>
                <a:lnTo>
                  <a:pt x="2286593" y="0"/>
                </a:lnTo>
                <a:close/>
              </a:path>
            </a:pathLst>
          </a:custGeom>
          <a:solidFill>
            <a:srgbClr val="1A1B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4119831" y="5934026"/>
            <a:ext cx="1341755" cy="491490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0"/>
              </a:spcBef>
            </a:pPr>
            <a:r>
              <a:rPr sz="1600" spc="-15" dirty="0">
                <a:solidFill>
                  <a:srgbClr val="FFFFFF"/>
                </a:solidFill>
                <a:latin typeface="Arial Black"/>
                <a:cs typeface="Arial Black"/>
              </a:rPr>
              <a:t>TCCC</a:t>
            </a:r>
            <a:r>
              <a:rPr sz="1600" spc="-40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TIER</a:t>
            </a:r>
            <a:r>
              <a:rPr sz="16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2</a:t>
            </a:r>
            <a:endParaRPr sz="1600">
              <a:latin typeface="Arial MT"/>
              <a:cs typeface="Arial MT"/>
            </a:endParaRPr>
          </a:p>
          <a:p>
            <a:pPr marL="21590">
              <a:lnSpc>
                <a:spcPct val="100000"/>
              </a:lnSpc>
              <a:spcBef>
                <a:spcPts val="85"/>
              </a:spcBef>
            </a:pPr>
            <a:r>
              <a:rPr sz="1300" spc="-5" dirty="0">
                <a:solidFill>
                  <a:srgbClr val="FFFFFF"/>
                </a:solidFill>
                <a:latin typeface="Arial MT"/>
                <a:cs typeface="Arial MT"/>
              </a:rPr>
              <a:t>Combat</a:t>
            </a:r>
            <a:r>
              <a:rPr sz="13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300" spc="-5" dirty="0">
                <a:solidFill>
                  <a:srgbClr val="FFFFFF"/>
                </a:solidFill>
                <a:latin typeface="Arial MT"/>
                <a:cs typeface="Arial MT"/>
              </a:rPr>
              <a:t>Lifesaver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157239" y="5909299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3" y="0"/>
                </a:moveTo>
                <a:lnTo>
                  <a:pt x="95700" y="0"/>
                </a:lnTo>
                <a:lnTo>
                  <a:pt x="58449" y="7520"/>
                </a:lnTo>
                <a:lnTo>
                  <a:pt x="28030" y="28030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39"/>
                </a:lnTo>
                <a:lnTo>
                  <a:pt x="28030" y="546159"/>
                </a:lnTo>
                <a:lnTo>
                  <a:pt x="58449" y="566669"/>
                </a:lnTo>
                <a:lnTo>
                  <a:pt x="95700" y="574189"/>
                </a:lnTo>
                <a:lnTo>
                  <a:pt x="2286593" y="574189"/>
                </a:lnTo>
                <a:lnTo>
                  <a:pt x="2323844" y="566669"/>
                </a:lnTo>
                <a:lnTo>
                  <a:pt x="2354264" y="546159"/>
                </a:lnTo>
                <a:lnTo>
                  <a:pt x="2374773" y="515739"/>
                </a:lnTo>
                <a:lnTo>
                  <a:pt x="2382293" y="478489"/>
                </a:lnTo>
                <a:lnTo>
                  <a:pt x="2382293" y="95700"/>
                </a:lnTo>
                <a:lnTo>
                  <a:pt x="2374773" y="58449"/>
                </a:lnTo>
                <a:lnTo>
                  <a:pt x="2354264" y="28030"/>
                </a:lnTo>
                <a:lnTo>
                  <a:pt x="2323844" y="7520"/>
                </a:lnTo>
                <a:lnTo>
                  <a:pt x="2286593" y="0"/>
                </a:lnTo>
                <a:close/>
              </a:path>
            </a:pathLst>
          </a:custGeom>
          <a:solidFill>
            <a:srgbClr val="1A1B1B">
              <a:alpha val="2901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6397473" y="5934026"/>
            <a:ext cx="1901825" cy="491490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marL="635" algn="ctr">
              <a:lnSpc>
                <a:spcPct val="100000"/>
              </a:lnSpc>
              <a:spcBef>
                <a:spcPts val="200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105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3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3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85"/>
              </a:spcBef>
            </a:pPr>
            <a:r>
              <a:rPr sz="1300" spc="-5" dirty="0">
                <a:solidFill>
                  <a:srgbClr val="D9D9D9"/>
                </a:solidFill>
                <a:latin typeface="Arial MT"/>
                <a:cs typeface="Arial MT"/>
              </a:rPr>
              <a:t>Combat</a:t>
            </a:r>
            <a:r>
              <a:rPr sz="1300" spc="-1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spc="-5" dirty="0">
                <a:solidFill>
                  <a:srgbClr val="D9D9D9"/>
                </a:solidFill>
                <a:latin typeface="Arial MT"/>
                <a:cs typeface="Arial MT"/>
              </a:rPr>
              <a:t>Medic/Corpsman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411913" y="4217923"/>
            <a:ext cx="713613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latin typeface="Arial"/>
                <a:cs typeface="Arial"/>
              </a:rPr>
              <a:t>MODULE</a:t>
            </a:r>
            <a:r>
              <a:rPr sz="3600" b="1" spc="-15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03:</a:t>
            </a:r>
            <a:r>
              <a:rPr sz="3600" b="1" spc="-15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CARE</a:t>
            </a:r>
            <a:r>
              <a:rPr sz="3600" b="1" spc="-15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UNDER</a:t>
            </a:r>
            <a:r>
              <a:rPr sz="3600" b="1" spc="-10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FIRE</a:t>
            </a:r>
            <a:endParaRPr sz="36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82495" y="1277960"/>
            <a:ext cx="10311765" cy="4462780"/>
          </a:xfrm>
          <a:custGeom>
            <a:avLst/>
            <a:gdLst/>
            <a:ahLst/>
            <a:cxnLst/>
            <a:rect l="l" t="t" r="r" b="b"/>
            <a:pathLst>
              <a:path w="10311765" h="4462780">
                <a:moveTo>
                  <a:pt x="390712" y="2"/>
                </a:moveTo>
                <a:lnTo>
                  <a:pt x="441412" y="2"/>
                </a:lnTo>
                <a:lnTo>
                  <a:pt x="492112" y="2"/>
                </a:lnTo>
                <a:lnTo>
                  <a:pt x="542812" y="2"/>
                </a:lnTo>
                <a:lnTo>
                  <a:pt x="593513" y="2"/>
                </a:lnTo>
                <a:lnTo>
                  <a:pt x="644213" y="2"/>
                </a:lnTo>
                <a:lnTo>
                  <a:pt x="694913" y="2"/>
                </a:lnTo>
                <a:lnTo>
                  <a:pt x="745613" y="2"/>
                </a:lnTo>
                <a:lnTo>
                  <a:pt x="796314" y="1"/>
                </a:lnTo>
                <a:lnTo>
                  <a:pt x="847014" y="1"/>
                </a:lnTo>
                <a:lnTo>
                  <a:pt x="897714" y="1"/>
                </a:lnTo>
                <a:lnTo>
                  <a:pt x="948414" y="1"/>
                </a:lnTo>
                <a:lnTo>
                  <a:pt x="999115" y="1"/>
                </a:lnTo>
                <a:lnTo>
                  <a:pt x="1049815" y="1"/>
                </a:lnTo>
                <a:lnTo>
                  <a:pt x="1100515" y="1"/>
                </a:lnTo>
                <a:lnTo>
                  <a:pt x="1151215" y="1"/>
                </a:lnTo>
                <a:lnTo>
                  <a:pt x="1201916" y="1"/>
                </a:lnTo>
                <a:lnTo>
                  <a:pt x="1252616" y="1"/>
                </a:lnTo>
                <a:lnTo>
                  <a:pt x="1303316" y="1"/>
                </a:lnTo>
                <a:lnTo>
                  <a:pt x="1354017" y="1"/>
                </a:lnTo>
                <a:lnTo>
                  <a:pt x="1404717" y="1"/>
                </a:lnTo>
                <a:lnTo>
                  <a:pt x="1455417" y="1"/>
                </a:lnTo>
                <a:lnTo>
                  <a:pt x="1506117" y="1"/>
                </a:lnTo>
                <a:lnTo>
                  <a:pt x="1556818" y="1"/>
                </a:lnTo>
                <a:lnTo>
                  <a:pt x="1607518" y="1"/>
                </a:lnTo>
                <a:lnTo>
                  <a:pt x="1658218" y="1"/>
                </a:lnTo>
                <a:lnTo>
                  <a:pt x="1708918" y="1"/>
                </a:lnTo>
                <a:lnTo>
                  <a:pt x="1759619" y="1"/>
                </a:lnTo>
                <a:lnTo>
                  <a:pt x="1810319" y="1"/>
                </a:lnTo>
                <a:lnTo>
                  <a:pt x="1861019" y="1"/>
                </a:lnTo>
                <a:lnTo>
                  <a:pt x="1911719" y="1"/>
                </a:lnTo>
                <a:lnTo>
                  <a:pt x="1962420" y="1"/>
                </a:lnTo>
                <a:lnTo>
                  <a:pt x="2013120" y="1"/>
                </a:lnTo>
                <a:lnTo>
                  <a:pt x="2063820" y="1"/>
                </a:lnTo>
                <a:lnTo>
                  <a:pt x="2114520" y="1"/>
                </a:lnTo>
                <a:lnTo>
                  <a:pt x="2165221" y="1"/>
                </a:lnTo>
                <a:lnTo>
                  <a:pt x="2215921" y="1"/>
                </a:lnTo>
                <a:lnTo>
                  <a:pt x="2266621" y="1"/>
                </a:lnTo>
                <a:lnTo>
                  <a:pt x="2317322" y="1"/>
                </a:lnTo>
                <a:lnTo>
                  <a:pt x="2368022" y="1"/>
                </a:lnTo>
                <a:lnTo>
                  <a:pt x="2418722" y="1"/>
                </a:lnTo>
                <a:lnTo>
                  <a:pt x="2469422" y="1"/>
                </a:lnTo>
                <a:lnTo>
                  <a:pt x="2520123" y="1"/>
                </a:lnTo>
                <a:lnTo>
                  <a:pt x="2570823" y="1"/>
                </a:lnTo>
                <a:lnTo>
                  <a:pt x="2621523" y="1"/>
                </a:lnTo>
                <a:lnTo>
                  <a:pt x="2672223" y="1"/>
                </a:lnTo>
                <a:lnTo>
                  <a:pt x="2722924" y="1"/>
                </a:lnTo>
                <a:lnTo>
                  <a:pt x="2773624" y="1"/>
                </a:lnTo>
                <a:lnTo>
                  <a:pt x="2824324" y="1"/>
                </a:lnTo>
                <a:lnTo>
                  <a:pt x="2875024" y="1"/>
                </a:lnTo>
                <a:lnTo>
                  <a:pt x="2925725" y="1"/>
                </a:lnTo>
                <a:lnTo>
                  <a:pt x="2976425" y="1"/>
                </a:lnTo>
                <a:lnTo>
                  <a:pt x="3027125" y="1"/>
                </a:lnTo>
                <a:lnTo>
                  <a:pt x="3077825" y="1"/>
                </a:lnTo>
                <a:lnTo>
                  <a:pt x="3128526" y="1"/>
                </a:lnTo>
                <a:lnTo>
                  <a:pt x="3179226" y="1"/>
                </a:lnTo>
                <a:lnTo>
                  <a:pt x="3229926" y="1"/>
                </a:lnTo>
                <a:lnTo>
                  <a:pt x="3280626" y="1"/>
                </a:lnTo>
                <a:lnTo>
                  <a:pt x="3331327" y="1"/>
                </a:lnTo>
                <a:lnTo>
                  <a:pt x="3382027" y="1"/>
                </a:lnTo>
                <a:lnTo>
                  <a:pt x="3432727" y="1"/>
                </a:lnTo>
                <a:lnTo>
                  <a:pt x="3483427" y="1"/>
                </a:lnTo>
                <a:lnTo>
                  <a:pt x="3534128" y="1"/>
                </a:lnTo>
                <a:lnTo>
                  <a:pt x="3584828" y="1"/>
                </a:lnTo>
                <a:lnTo>
                  <a:pt x="3635528" y="1"/>
                </a:lnTo>
                <a:lnTo>
                  <a:pt x="3686229" y="1"/>
                </a:lnTo>
                <a:lnTo>
                  <a:pt x="3736929" y="1"/>
                </a:lnTo>
                <a:lnTo>
                  <a:pt x="3787629" y="1"/>
                </a:lnTo>
                <a:lnTo>
                  <a:pt x="3838329" y="1"/>
                </a:lnTo>
                <a:lnTo>
                  <a:pt x="3889030" y="1"/>
                </a:lnTo>
                <a:lnTo>
                  <a:pt x="3939730" y="1"/>
                </a:lnTo>
                <a:lnTo>
                  <a:pt x="3990430" y="1"/>
                </a:lnTo>
                <a:lnTo>
                  <a:pt x="4041130" y="1"/>
                </a:lnTo>
                <a:lnTo>
                  <a:pt x="4091831" y="1"/>
                </a:lnTo>
                <a:lnTo>
                  <a:pt x="4142531" y="1"/>
                </a:lnTo>
                <a:lnTo>
                  <a:pt x="4193231" y="1"/>
                </a:lnTo>
                <a:lnTo>
                  <a:pt x="4243931" y="1"/>
                </a:lnTo>
                <a:lnTo>
                  <a:pt x="4294632" y="1"/>
                </a:lnTo>
                <a:lnTo>
                  <a:pt x="4345332" y="1"/>
                </a:lnTo>
                <a:lnTo>
                  <a:pt x="4396032" y="1"/>
                </a:lnTo>
                <a:lnTo>
                  <a:pt x="4446732" y="1"/>
                </a:lnTo>
                <a:lnTo>
                  <a:pt x="4497433" y="1"/>
                </a:lnTo>
                <a:lnTo>
                  <a:pt x="4548133" y="1"/>
                </a:lnTo>
                <a:lnTo>
                  <a:pt x="4598833" y="1"/>
                </a:lnTo>
                <a:lnTo>
                  <a:pt x="4649533" y="1"/>
                </a:lnTo>
                <a:lnTo>
                  <a:pt x="4700234" y="1"/>
                </a:lnTo>
                <a:lnTo>
                  <a:pt x="4750934" y="1"/>
                </a:lnTo>
                <a:lnTo>
                  <a:pt x="4801634" y="1"/>
                </a:lnTo>
                <a:lnTo>
                  <a:pt x="4852334" y="1"/>
                </a:lnTo>
                <a:lnTo>
                  <a:pt x="4903035" y="1"/>
                </a:lnTo>
                <a:lnTo>
                  <a:pt x="4953735" y="1"/>
                </a:lnTo>
                <a:lnTo>
                  <a:pt x="5004435" y="1"/>
                </a:lnTo>
                <a:lnTo>
                  <a:pt x="5055136" y="0"/>
                </a:lnTo>
                <a:lnTo>
                  <a:pt x="5105836" y="0"/>
                </a:lnTo>
                <a:lnTo>
                  <a:pt x="5156536" y="0"/>
                </a:lnTo>
                <a:lnTo>
                  <a:pt x="5207236" y="0"/>
                </a:lnTo>
                <a:lnTo>
                  <a:pt x="5257937" y="0"/>
                </a:lnTo>
                <a:lnTo>
                  <a:pt x="5308637" y="0"/>
                </a:lnTo>
                <a:lnTo>
                  <a:pt x="5359337" y="0"/>
                </a:lnTo>
                <a:lnTo>
                  <a:pt x="5410037" y="0"/>
                </a:lnTo>
                <a:lnTo>
                  <a:pt x="5460738" y="0"/>
                </a:lnTo>
                <a:lnTo>
                  <a:pt x="5511438" y="0"/>
                </a:lnTo>
                <a:lnTo>
                  <a:pt x="5562138" y="0"/>
                </a:lnTo>
                <a:lnTo>
                  <a:pt x="5612838" y="0"/>
                </a:lnTo>
                <a:lnTo>
                  <a:pt x="5663539" y="0"/>
                </a:lnTo>
                <a:lnTo>
                  <a:pt x="5714239" y="0"/>
                </a:lnTo>
                <a:lnTo>
                  <a:pt x="5764939" y="0"/>
                </a:lnTo>
                <a:lnTo>
                  <a:pt x="5815639" y="0"/>
                </a:lnTo>
                <a:lnTo>
                  <a:pt x="5866340" y="0"/>
                </a:lnTo>
                <a:lnTo>
                  <a:pt x="5917040" y="0"/>
                </a:lnTo>
                <a:lnTo>
                  <a:pt x="5967740" y="0"/>
                </a:lnTo>
                <a:lnTo>
                  <a:pt x="6018440" y="0"/>
                </a:lnTo>
                <a:lnTo>
                  <a:pt x="6069141" y="0"/>
                </a:lnTo>
                <a:lnTo>
                  <a:pt x="6119841" y="0"/>
                </a:lnTo>
                <a:lnTo>
                  <a:pt x="6170541" y="0"/>
                </a:lnTo>
                <a:lnTo>
                  <a:pt x="6221241" y="0"/>
                </a:lnTo>
                <a:lnTo>
                  <a:pt x="6271942" y="0"/>
                </a:lnTo>
                <a:lnTo>
                  <a:pt x="6322642" y="0"/>
                </a:lnTo>
                <a:lnTo>
                  <a:pt x="6373342" y="0"/>
                </a:lnTo>
                <a:lnTo>
                  <a:pt x="6424042" y="0"/>
                </a:lnTo>
                <a:lnTo>
                  <a:pt x="6474743" y="0"/>
                </a:lnTo>
                <a:lnTo>
                  <a:pt x="6525443" y="0"/>
                </a:lnTo>
                <a:lnTo>
                  <a:pt x="6576143" y="0"/>
                </a:lnTo>
                <a:lnTo>
                  <a:pt x="6626844" y="0"/>
                </a:lnTo>
                <a:lnTo>
                  <a:pt x="6677544" y="0"/>
                </a:lnTo>
                <a:lnTo>
                  <a:pt x="6728244" y="0"/>
                </a:lnTo>
                <a:lnTo>
                  <a:pt x="6778944" y="0"/>
                </a:lnTo>
                <a:lnTo>
                  <a:pt x="6829645" y="0"/>
                </a:lnTo>
                <a:lnTo>
                  <a:pt x="6880345" y="0"/>
                </a:lnTo>
                <a:lnTo>
                  <a:pt x="6931045" y="0"/>
                </a:lnTo>
                <a:lnTo>
                  <a:pt x="6981745" y="0"/>
                </a:lnTo>
                <a:lnTo>
                  <a:pt x="7032446" y="0"/>
                </a:lnTo>
                <a:lnTo>
                  <a:pt x="7083146" y="0"/>
                </a:lnTo>
                <a:lnTo>
                  <a:pt x="7133846" y="0"/>
                </a:lnTo>
                <a:lnTo>
                  <a:pt x="7184546" y="0"/>
                </a:lnTo>
                <a:lnTo>
                  <a:pt x="7235247" y="0"/>
                </a:lnTo>
                <a:lnTo>
                  <a:pt x="7285947" y="0"/>
                </a:lnTo>
                <a:lnTo>
                  <a:pt x="7336647" y="0"/>
                </a:lnTo>
                <a:lnTo>
                  <a:pt x="7387347" y="0"/>
                </a:lnTo>
                <a:lnTo>
                  <a:pt x="7438048" y="0"/>
                </a:lnTo>
                <a:lnTo>
                  <a:pt x="7488748" y="0"/>
                </a:lnTo>
                <a:lnTo>
                  <a:pt x="7539448" y="0"/>
                </a:lnTo>
                <a:lnTo>
                  <a:pt x="7590148" y="0"/>
                </a:lnTo>
                <a:lnTo>
                  <a:pt x="7640849" y="0"/>
                </a:lnTo>
                <a:lnTo>
                  <a:pt x="7691549" y="0"/>
                </a:lnTo>
                <a:lnTo>
                  <a:pt x="7742249" y="0"/>
                </a:lnTo>
                <a:lnTo>
                  <a:pt x="7792950" y="0"/>
                </a:lnTo>
                <a:lnTo>
                  <a:pt x="7843650" y="0"/>
                </a:lnTo>
                <a:lnTo>
                  <a:pt x="7894350" y="0"/>
                </a:lnTo>
                <a:lnTo>
                  <a:pt x="7945050" y="0"/>
                </a:lnTo>
                <a:lnTo>
                  <a:pt x="7995751" y="0"/>
                </a:lnTo>
                <a:lnTo>
                  <a:pt x="8046451" y="0"/>
                </a:lnTo>
                <a:lnTo>
                  <a:pt x="8097151" y="0"/>
                </a:lnTo>
                <a:lnTo>
                  <a:pt x="8147851" y="0"/>
                </a:lnTo>
                <a:lnTo>
                  <a:pt x="8198552" y="0"/>
                </a:lnTo>
                <a:lnTo>
                  <a:pt x="8249252" y="0"/>
                </a:lnTo>
                <a:lnTo>
                  <a:pt x="8299952" y="0"/>
                </a:lnTo>
                <a:lnTo>
                  <a:pt x="8350652" y="0"/>
                </a:lnTo>
                <a:lnTo>
                  <a:pt x="8401353" y="0"/>
                </a:lnTo>
                <a:lnTo>
                  <a:pt x="8452053" y="0"/>
                </a:lnTo>
                <a:lnTo>
                  <a:pt x="8502753" y="0"/>
                </a:lnTo>
                <a:lnTo>
                  <a:pt x="8553454" y="0"/>
                </a:lnTo>
                <a:lnTo>
                  <a:pt x="8604154" y="0"/>
                </a:lnTo>
                <a:lnTo>
                  <a:pt x="8654854" y="0"/>
                </a:lnTo>
                <a:lnTo>
                  <a:pt x="8705554" y="0"/>
                </a:lnTo>
                <a:lnTo>
                  <a:pt x="8756255" y="0"/>
                </a:lnTo>
                <a:lnTo>
                  <a:pt x="8806955" y="0"/>
                </a:lnTo>
                <a:lnTo>
                  <a:pt x="8857655" y="0"/>
                </a:lnTo>
                <a:lnTo>
                  <a:pt x="8908355" y="0"/>
                </a:lnTo>
                <a:lnTo>
                  <a:pt x="8959056" y="0"/>
                </a:lnTo>
                <a:lnTo>
                  <a:pt x="9013801" y="2246"/>
                </a:lnTo>
                <a:lnTo>
                  <a:pt x="9066819" y="8828"/>
                </a:lnTo>
                <a:lnTo>
                  <a:pt x="9117798" y="19509"/>
                </a:lnTo>
                <a:lnTo>
                  <a:pt x="9166424" y="34055"/>
                </a:lnTo>
                <a:lnTo>
                  <a:pt x="9212386" y="52228"/>
                </a:lnTo>
                <a:lnTo>
                  <a:pt x="9255371" y="73794"/>
                </a:lnTo>
                <a:lnTo>
                  <a:pt x="9295066" y="98516"/>
                </a:lnTo>
                <a:lnTo>
                  <a:pt x="9331159" y="126159"/>
                </a:lnTo>
                <a:lnTo>
                  <a:pt x="9363338" y="156486"/>
                </a:lnTo>
                <a:lnTo>
                  <a:pt x="9391290" y="189263"/>
                </a:lnTo>
                <a:lnTo>
                  <a:pt x="9414703" y="224252"/>
                </a:lnTo>
                <a:lnTo>
                  <a:pt x="9433263" y="261219"/>
                </a:lnTo>
                <a:lnTo>
                  <a:pt x="9446660" y="299927"/>
                </a:lnTo>
                <a:lnTo>
                  <a:pt x="10311321" y="2189588"/>
                </a:lnTo>
                <a:lnTo>
                  <a:pt x="9446660" y="4162824"/>
                </a:lnTo>
                <a:lnTo>
                  <a:pt x="9433263" y="4201532"/>
                </a:lnTo>
                <a:lnTo>
                  <a:pt x="9414703" y="4238499"/>
                </a:lnTo>
                <a:lnTo>
                  <a:pt x="9391290" y="4273488"/>
                </a:lnTo>
                <a:lnTo>
                  <a:pt x="9363338" y="4306264"/>
                </a:lnTo>
                <a:lnTo>
                  <a:pt x="9331159" y="4336592"/>
                </a:lnTo>
                <a:lnTo>
                  <a:pt x="9295066" y="4364235"/>
                </a:lnTo>
                <a:lnTo>
                  <a:pt x="9255371" y="4388957"/>
                </a:lnTo>
                <a:lnTo>
                  <a:pt x="9212386" y="4410523"/>
                </a:lnTo>
                <a:lnTo>
                  <a:pt x="9166424" y="4428696"/>
                </a:lnTo>
                <a:lnTo>
                  <a:pt x="9117798" y="4443242"/>
                </a:lnTo>
                <a:lnTo>
                  <a:pt x="9066819" y="4453923"/>
                </a:lnTo>
                <a:lnTo>
                  <a:pt x="9013801" y="4460505"/>
                </a:lnTo>
                <a:lnTo>
                  <a:pt x="8959056" y="4462752"/>
                </a:lnTo>
                <a:lnTo>
                  <a:pt x="458805" y="4462752"/>
                </a:lnTo>
                <a:lnTo>
                  <a:pt x="401328" y="4460224"/>
                </a:lnTo>
                <a:lnTo>
                  <a:pt x="346839" y="4452831"/>
                </a:lnTo>
                <a:lnTo>
                  <a:pt x="295540" y="4440853"/>
                </a:lnTo>
                <a:lnTo>
                  <a:pt x="247636" y="4424572"/>
                </a:lnTo>
                <a:lnTo>
                  <a:pt x="203330" y="4404270"/>
                </a:lnTo>
                <a:lnTo>
                  <a:pt x="162824" y="4380230"/>
                </a:lnTo>
                <a:lnTo>
                  <a:pt x="126322" y="4352732"/>
                </a:lnTo>
                <a:lnTo>
                  <a:pt x="94028" y="4322059"/>
                </a:lnTo>
                <a:lnTo>
                  <a:pt x="66144" y="4288492"/>
                </a:lnTo>
                <a:lnTo>
                  <a:pt x="42874" y="4252314"/>
                </a:lnTo>
                <a:lnTo>
                  <a:pt x="24421" y="4213806"/>
                </a:lnTo>
                <a:lnTo>
                  <a:pt x="10989" y="4173250"/>
                </a:lnTo>
                <a:lnTo>
                  <a:pt x="2781" y="4130928"/>
                </a:lnTo>
                <a:lnTo>
                  <a:pt x="0" y="4087122"/>
                </a:lnTo>
                <a:lnTo>
                  <a:pt x="0" y="356175"/>
                </a:lnTo>
                <a:lnTo>
                  <a:pt x="2075" y="309384"/>
                </a:lnTo>
                <a:lnTo>
                  <a:pt x="8382" y="264925"/>
                </a:lnTo>
                <a:lnTo>
                  <a:pt x="19036" y="223042"/>
                </a:lnTo>
                <a:lnTo>
                  <a:pt x="34157" y="183982"/>
                </a:lnTo>
                <a:lnTo>
                  <a:pt x="53863" y="147990"/>
                </a:lnTo>
                <a:lnTo>
                  <a:pt x="78271" y="115312"/>
                </a:lnTo>
                <a:lnTo>
                  <a:pt x="107500" y="86194"/>
                </a:lnTo>
                <a:lnTo>
                  <a:pt x="141667" y="60881"/>
                </a:lnTo>
                <a:lnTo>
                  <a:pt x="180891" y="39620"/>
                </a:lnTo>
                <a:lnTo>
                  <a:pt x="225289" y="22656"/>
                </a:lnTo>
                <a:lnTo>
                  <a:pt x="274980" y="10234"/>
                </a:lnTo>
                <a:lnTo>
                  <a:pt x="330081" y="2601"/>
                </a:lnTo>
                <a:lnTo>
                  <a:pt x="390712" y="2"/>
                </a:lnTo>
                <a:close/>
              </a:path>
            </a:pathLst>
          </a:custGeom>
          <a:ln w="38100">
            <a:solidFill>
              <a:srgbClr val="2E333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288824" y="300228"/>
            <a:ext cx="5616575" cy="610870"/>
          </a:xfrm>
          <a:prstGeom prst="rect">
            <a:avLst/>
          </a:prstGeom>
        </p:spPr>
        <p:txBody>
          <a:bodyPr vert="horz" wrap="square" lIns="0" tIns="41910" rIns="0" bIns="0" rtlCol="0">
            <a:spAutoFit/>
          </a:bodyPr>
          <a:lstStyle/>
          <a:p>
            <a:pPr marL="567055" marR="5080" indent="-554990">
              <a:lnSpc>
                <a:spcPts val="2210"/>
              </a:lnSpc>
              <a:spcBef>
                <a:spcPts val="330"/>
              </a:spcBef>
            </a:pPr>
            <a:r>
              <a:rPr sz="2000" spc="-20" dirty="0"/>
              <a:t>TACTICAL </a:t>
            </a:r>
            <a:r>
              <a:rPr sz="2000" spc="-25" dirty="0"/>
              <a:t>COMBAT </a:t>
            </a:r>
            <a:r>
              <a:rPr sz="2000" spc="-20" dirty="0"/>
              <a:t>CASUALTY </a:t>
            </a:r>
            <a:r>
              <a:rPr sz="2000" dirty="0"/>
              <a:t>CARE (TCCC) </a:t>
            </a:r>
            <a:r>
              <a:rPr sz="2000" spc="-545" dirty="0"/>
              <a:t> </a:t>
            </a:r>
            <a:r>
              <a:rPr sz="2000" dirty="0"/>
              <a:t>ROLE-BASED</a:t>
            </a:r>
            <a:r>
              <a:rPr sz="2000" spc="-15" dirty="0"/>
              <a:t> </a:t>
            </a:r>
            <a:r>
              <a:rPr sz="2000" dirty="0"/>
              <a:t>TRAINING</a:t>
            </a:r>
            <a:r>
              <a:rPr sz="2000" spc="-20" dirty="0"/>
              <a:t> </a:t>
            </a:r>
            <a:r>
              <a:rPr sz="2000" dirty="0"/>
              <a:t>SPECTRUM</a:t>
            </a:r>
            <a:endParaRPr sz="2000"/>
          </a:p>
        </p:txBody>
      </p:sp>
      <p:grpSp>
        <p:nvGrpSpPr>
          <p:cNvPr id="4" name="object 4"/>
          <p:cNvGrpSpPr/>
          <p:nvPr/>
        </p:nvGrpSpPr>
        <p:grpSpPr>
          <a:xfrm>
            <a:off x="941219" y="5857647"/>
            <a:ext cx="10106660" cy="454659"/>
            <a:chOff x="941219" y="5857647"/>
            <a:chExt cx="10106660" cy="454659"/>
          </a:xfrm>
        </p:grpSpPr>
        <p:sp>
          <p:nvSpPr>
            <p:cNvPr id="5" name="object 5"/>
            <p:cNvSpPr/>
            <p:nvPr/>
          </p:nvSpPr>
          <p:spPr>
            <a:xfrm>
              <a:off x="982494" y="5898922"/>
              <a:ext cx="10024110" cy="372110"/>
            </a:xfrm>
            <a:custGeom>
              <a:avLst/>
              <a:gdLst/>
              <a:ahLst/>
              <a:cxnLst/>
              <a:rect l="l" t="t" r="r" b="b"/>
              <a:pathLst>
                <a:path w="10024110" h="372110">
                  <a:moveTo>
                    <a:pt x="9781128" y="0"/>
                  </a:moveTo>
                  <a:lnTo>
                    <a:pt x="0" y="0"/>
                  </a:lnTo>
                  <a:lnTo>
                    <a:pt x="0" y="371576"/>
                  </a:lnTo>
                  <a:lnTo>
                    <a:pt x="9781128" y="371576"/>
                  </a:lnTo>
                  <a:lnTo>
                    <a:pt x="10024089" y="185794"/>
                  </a:lnTo>
                  <a:lnTo>
                    <a:pt x="9781128" y="0"/>
                  </a:lnTo>
                  <a:close/>
                </a:path>
              </a:pathLst>
            </a:custGeom>
            <a:solidFill>
              <a:srgbClr val="D9D9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982494" y="5898922"/>
              <a:ext cx="10024110" cy="372110"/>
            </a:xfrm>
            <a:custGeom>
              <a:avLst/>
              <a:gdLst/>
              <a:ahLst/>
              <a:cxnLst/>
              <a:rect l="l" t="t" r="r" b="b"/>
              <a:pathLst>
                <a:path w="10024110" h="372110">
                  <a:moveTo>
                    <a:pt x="0" y="0"/>
                  </a:moveTo>
                  <a:lnTo>
                    <a:pt x="9781128" y="0"/>
                  </a:lnTo>
                  <a:lnTo>
                    <a:pt x="10024090" y="185794"/>
                  </a:lnTo>
                  <a:lnTo>
                    <a:pt x="9781128" y="371577"/>
                  </a:lnTo>
                  <a:lnTo>
                    <a:pt x="0" y="371577"/>
                  </a:lnTo>
                  <a:lnTo>
                    <a:pt x="0" y="0"/>
                  </a:lnTo>
                  <a:close/>
                </a:path>
              </a:pathLst>
            </a:custGeom>
            <a:ln w="82550">
              <a:solidFill>
                <a:srgbClr val="D9D9D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3853125" y="5924803"/>
            <a:ext cx="416306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 dirty="0">
                <a:solidFill>
                  <a:srgbClr val="595959"/>
                </a:solidFill>
                <a:latin typeface="Arial"/>
                <a:cs typeface="Arial"/>
              </a:rPr>
              <a:t>STANDARDIZED </a:t>
            </a:r>
            <a:r>
              <a:rPr sz="1800" b="1" spc="-5" dirty="0">
                <a:solidFill>
                  <a:srgbClr val="595959"/>
                </a:solidFill>
                <a:latin typeface="Arial"/>
                <a:cs typeface="Arial"/>
              </a:rPr>
              <a:t>JOINT</a:t>
            </a:r>
            <a:r>
              <a:rPr sz="1800" b="1" spc="-1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595959"/>
                </a:solidFill>
                <a:latin typeface="Arial"/>
                <a:cs typeface="Arial"/>
              </a:rPr>
              <a:t>CURRICULUM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394885" y="5315203"/>
            <a:ext cx="175768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D93C44"/>
                </a:solidFill>
                <a:latin typeface="Arial"/>
                <a:cs typeface="Arial"/>
              </a:rPr>
              <a:t>YOU</a:t>
            </a:r>
            <a:r>
              <a:rPr sz="1800" b="1" spc="-105" dirty="0">
                <a:solidFill>
                  <a:srgbClr val="D93C44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D93C44"/>
                </a:solidFill>
                <a:latin typeface="Arial"/>
                <a:cs typeface="Arial"/>
              </a:rPr>
              <a:t>ARE</a:t>
            </a:r>
            <a:r>
              <a:rPr sz="1800" b="1" spc="-45" dirty="0">
                <a:solidFill>
                  <a:srgbClr val="D93C44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D93C44"/>
                </a:solidFill>
                <a:latin typeface="Arial"/>
                <a:cs typeface="Arial"/>
              </a:rPr>
              <a:t>HERE</a:t>
            </a:r>
            <a:endParaRPr sz="18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3516514" y="1133471"/>
            <a:ext cx="4714875" cy="424815"/>
          </a:xfrm>
          <a:custGeom>
            <a:avLst/>
            <a:gdLst/>
            <a:ahLst/>
            <a:cxnLst/>
            <a:rect l="l" t="t" r="r" b="b"/>
            <a:pathLst>
              <a:path w="4714875" h="424815">
                <a:moveTo>
                  <a:pt x="4714618" y="0"/>
                </a:moveTo>
                <a:lnTo>
                  <a:pt x="0" y="0"/>
                </a:lnTo>
                <a:lnTo>
                  <a:pt x="0" y="424731"/>
                </a:lnTo>
                <a:lnTo>
                  <a:pt x="4714618" y="424731"/>
                </a:lnTo>
                <a:lnTo>
                  <a:pt x="471461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4836392" y="1115059"/>
            <a:ext cx="207518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latin typeface="Arial"/>
                <a:cs typeface="Arial"/>
              </a:rPr>
              <a:t>ROLE</a:t>
            </a:r>
            <a:r>
              <a:rPr sz="2400" b="1" spc="-5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1</a:t>
            </a:r>
            <a:r>
              <a:rPr sz="2400" b="1" spc="-4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CARE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1665627" y="1513213"/>
            <a:ext cx="3914775" cy="708025"/>
            <a:chOff x="1665627" y="1513213"/>
            <a:chExt cx="3914775" cy="708025"/>
          </a:xfrm>
        </p:grpSpPr>
        <p:sp>
          <p:nvSpPr>
            <p:cNvPr id="12" name="object 12"/>
            <p:cNvSpPr/>
            <p:nvPr/>
          </p:nvSpPr>
          <p:spPr>
            <a:xfrm>
              <a:off x="1678327" y="1817224"/>
              <a:ext cx="3889375" cy="369570"/>
            </a:xfrm>
            <a:custGeom>
              <a:avLst/>
              <a:gdLst/>
              <a:ahLst/>
              <a:cxnLst/>
              <a:rect l="l" t="t" r="r" b="b"/>
              <a:pathLst>
                <a:path w="3889375" h="369569">
                  <a:moveTo>
                    <a:pt x="0" y="369321"/>
                  </a:moveTo>
                  <a:lnTo>
                    <a:pt x="2856" y="322994"/>
                  </a:lnTo>
                  <a:lnTo>
                    <a:pt x="11195" y="278384"/>
                  </a:lnTo>
                  <a:lnTo>
                    <a:pt x="24675" y="235838"/>
                  </a:lnTo>
                  <a:lnTo>
                    <a:pt x="42951" y="195701"/>
                  </a:lnTo>
                  <a:lnTo>
                    <a:pt x="65680" y="158319"/>
                  </a:lnTo>
                  <a:lnTo>
                    <a:pt x="92518" y="124040"/>
                  </a:lnTo>
                  <a:lnTo>
                    <a:pt x="123122" y="93208"/>
                  </a:lnTo>
                  <a:lnTo>
                    <a:pt x="157148" y="66169"/>
                  </a:lnTo>
                  <a:lnTo>
                    <a:pt x="194253" y="43271"/>
                  </a:lnTo>
                  <a:lnTo>
                    <a:pt x="234093" y="24859"/>
                  </a:lnTo>
                  <a:lnTo>
                    <a:pt x="276325" y="11279"/>
                  </a:lnTo>
                  <a:lnTo>
                    <a:pt x="320604" y="2877"/>
                  </a:lnTo>
                  <a:lnTo>
                    <a:pt x="366588" y="0"/>
                  </a:lnTo>
                  <a:lnTo>
                    <a:pt x="3522505" y="0"/>
                  </a:lnTo>
                  <a:lnTo>
                    <a:pt x="3568489" y="2877"/>
                  </a:lnTo>
                  <a:lnTo>
                    <a:pt x="3612768" y="11279"/>
                  </a:lnTo>
                  <a:lnTo>
                    <a:pt x="3655000" y="24859"/>
                  </a:lnTo>
                  <a:lnTo>
                    <a:pt x="3694840" y="43271"/>
                  </a:lnTo>
                  <a:lnTo>
                    <a:pt x="3731945" y="66169"/>
                  </a:lnTo>
                  <a:lnTo>
                    <a:pt x="3765971" y="93208"/>
                  </a:lnTo>
                  <a:lnTo>
                    <a:pt x="3796575" y="124040"/>
                  </a:lnTo>
                  <a:lnTo>
                    <a:pt x="3823413" y="158319"/>
                  </a:lnTo>
                  <a:lnTo>
                    <a:pt x="3846142" y="195701"/>
                  </a:lnTo>
                  <a:lnTo>
                    <a:pt x="3864418" y="235838"/>
                  </a:lnTo>
                  <a:lnTo>
                    <a:pt x="3877898" y="278384"/>
                  </a:lnTo>
                  <a:lnTo>
                    <a:pt x="3886237" y="322994"/>
                  </a:lnTo>
                  <a:lnTo>
                    <a:pt x="3889094" y="369321"/>
                  </a:lnTo>
                </a:path>
              </a:pathLst>
            </a:custGeom>
            <a:ln w="25400">
              <a:solidFill>
                <a:srgbClr val="BFBFB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2720624" y="1513213"/>
              <a:ext cx="1998345" cy="708025"/>
            </a:xfrm>
            <a:custGeom>
              <a:avLst/>
              <a:gdLst/>
              <a:ahLst/>
              <a:cxnLst/>
              <a:rect l="l" t="t" r="r" b="b"/>
              <a:pathLst>
                <a:path w="1998345" h="708025">
                  <a:moveTo>
                    <a:pt x="1997948" y="0"/>
                  </a:moveTo>
                  <a:lnTo>
                    <a:pt x="0" y="0"/>
                  </a:lnTo>
                  <a:lnTo>
                    <a:pt x="0" y="707886"/>
                  </a:lnTo>
                  <a:lnTo>
                    <a:pt x="1997948" y="707886"/>
                  </a:lnTo>
                  <a:lnTo>
                    <a:pt x="199794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2847173" y="1534667"/>
            <a:ext cx="175006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0010" marR="5080" indent="-67945">
              <a:lnSpc>
                <a:spcPct val="100000"/>
              </a:lnSpc>
              <a:spcBef>
                <a:spcPts val="100"/>
              </a:spcBef>
            </a:pPr>
            <a:r>
              <a:rPr sz="2000" b="1" spc="5" dirty="0">
                <a:solidFill>
                  <a:srgbClr val="2E3334"/>
                </a:solidFill>
                <a:latin typeface="Arial"/>
                <a:cs typeface="Arial"/>
              </a:rPr>
              <a:t>N</a:t>
            </a:r>
            <a:r>
              <a:rPr sz="2000" b="1" spc="-10" dirty="0">
                <a:solidFill>
                  <a:srgbClr val="2E3334"/>
                </a:solidFill>
                <a:latin typeface="Arial"/>
                <a:cs typeface="Arial"/>
              </a:rPr>
              <a:t>O</a:t>
            </a:r>
            <a:r>
              <a:rPr sz="2000" b="1" spc="5" dirty="0">
                <a:solidFill>
                  <a:srgbClr val="2E3334"/>
                </a:solidFill>
                <a:latin typeface="Arial"/>
                <a:cs typeface="Arial"/>
              </a:rPr>
              <a:t>N</a:t>
            </a:r>
            <a:r>
              <a:rPr sz="2000" b="1" spc="-5" dirty="0">
                <a:solidFill>
                  <a:srgbClr val="2E3334"/>
                </a:solidFill>
                <a:latin typeface="Arial"/>
                <a:cs typeface="Arial"/>
              </a:rPr>
              <a:t>M</a:t>
            </a:r>
            <a:r>
              <a:rPr sz="2000" b="1" dirty="0">
                <a:solidFill>
                  <a:srgbClr val="2E3334"/>
                </a:solidFill>
                <a:latin typeface="Arial"/>
                <a:cs typeface="Arial"/>
              </a:rPr>
              <a:t>E</a:t>
            </a:r>
            <a:r>
              <a:rPr sz="2000" b="1" spc="5" dirty="0">
                <a:solidFill>
                  <a:srgbClr val="2E3334"/>
                </a:solidFill>
                <a:latin typeface="Arial"/>
                <a:cs typeface="Arial"/>
              </a:rPr>
              <a:t>D</a:t>
            </a:r>
            <a:r>
              <a:rPr sz="2000" b="1" spc="-10" dirty="0">
                <a:solidFill>
                  <a:srgbClr val="2E3334"/>
                </a:solidFill>
                <a:latin typeface="Arial"/>
                <a:cs typeface="Arial"/>
              </a:rPr>
              <a:t>I</a:t>
            </a:r>
            <a:r>
              <a:rPr sz="2000" b="1" spc="5" dirty="0">
                <a:solidFill>
                  <a:srgbClr val="2E3334"/>
                </a:solidFill>
                <a:latin typeface="Arial"/>
                <a:cs typeface="Arial"/>
              </a:rPr>
              <a:t>CAL  </a:t>
            </a:r>
            <a:r>
              <a:rPr sz="2000" b="1" dirty="0">
                <a:solidFill>
                  <a:srgbClr val="2E3334"/>
                </a:solidFill>
                <a:latin typeface="Arial"/>
                <a:cs typeface="Arial"/>
              </a:rPr>
              <a:t>PERSONNEL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1426463" y="1542453"/>
            <a:ext cx="8958580" cy="4111625"/>
            <a:chOff x="1426463" y="1542453"/>
            <a:chExt cx="8958580" cy="4111625"/>
          </a:xfrm>
        </p:grpSpPr>
        <p:sp>
          <p:nvSpPr>
            <p:cNvPr id="16" name="object 16"/>
            <p:cNvSpPr/>
            <p:nvPr/>
          </p:nvSpPr>
          <p:spPr>
            <a:xfrm>
              <a:off x="6078052" y="5312139"/>
              <a:ext cx="220979" cy="255904"/>
            </a:xfrm>
            <a:custGeom>
              <a:avLst/>
              <a:gdLst/>
              <a:ahLst/>
              <a:cxnLst/>
              <a:rect l="l" t="t" r="r" b="b"/>
              <a:pathLst>
                <a:path w="220979" h="255904">
                  <a:moveTo>
                    <a:pt x="220510" y="0"/>
                  </a:moveTo>
                  <a:lnTo>
                    <a:pt x="0" y="127896"/>
                  </a:lnTo>
                  <a:lnTo>
                    <a:pt x="220510" y="255791"/>
                  </a:lnTo>
                  <a:lnTo>
                    <a:pt x="220510" y="0"/>
                  </a:lnTo>
                  <a:close/>
                </a:path>
              </a:pathLst>
            </a:custGeom>
            <a:solidFill>
              <a:srgbClr val="D93C4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534399" y="2197608"/>
              <a:ext cx="1850136" cy="282854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315455" y="2173224"/>
              <a:ext cx="1850136" cy="282854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672840" y="2185416"/>
              <a:ext cx="2267712" cy="346862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426463" y="2157984"/>
              <a:ext cx="1874519" cy="2868168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6456704" y="1788605"/>
              <a:ext cx="3671570" cy="369570"/>
            </a:xfrm>
            <a:custGeom>
              <a:avLst/>
              <a:gdLst/>
              <a:ahLst/>
              <a:cxnLst/>
              <a:rect l="l" t="t" r="r" b="b"/>
              <a:pathLst>
                <a:path w="3671570" h="369569">
                  <a:moveTo>
                    <a:pt x="0" y="369321"/>
                  </a:moveTo>
                  <a:lnTo>
                    <a:pt x="2856" y="322994"/>
                  </a:lnTo>
                  <a:lnTo>
                    <a:pt x="11195" y="278384"/>
                  </a:lnTo>
                  <a:lnTo>
                    <a:pt x="24675" y="235838"/>
                  </a:lnTo>
                  <a:lnTo>
                    <a:pt x="42951" y="195701"/>
                  </a:lnTo>
                  <a:lnTo>
                    <a:pt x="65680" y="158319"/>
                  </a:lnTo>
                  <a:lnTo>
                    <a:pt x="92518" y="124040"/>
                  </a:lnTo>
                  <a:lnTo>
                    <a:pt x="123122" y="93208"/>
                  </a:lnTo>
                  <a:lnTo>
                    <a:pt x="157148" y="66169"/>
                  </a:lnTo>
                  <a:lnTo>
                    <a:pt x="194253" y="43271"/>
                  </a:lnTo>
                  <a:lnTo>
                    <a:pt x="234093" y="24859"/>
                  </a:lnTo>
                  <a:lnTo>
                    <a:pt x="276324" y="11279"/>
                  </a:lnTo>
                  <a:lnTo>
                    <a:pt x="320604" y="2877"/>
                  </a:lnTo>
                  <a:lnTo>
                    <a:pt x="366588" y="0"/>
                  </a:lnTo>
                  <a:lnTo>
                    <a:pt x="3304557" y="0"/>
                  </a:lnTo>
                  <a:lnTo>
                    <a:pt x="3350541" y="2877"/>
                  </a:lnTo>
                  <a:lnTo>
                    <a:pt x="3394820" y="11279"/>
                  </a:lnTo>
                  <a:lnTo>
                    <a:pt x="3437052" y="24859"/>
                  </a:lnTo>
                  <a:lnTo>
                    <a:pt x="3476892" y="43271"/>
                  </a:lnTo>
                  <a:lnTo>
                    <a:pt x="3513997" y="66169"/>
                  </a:lnTo>
                  <a:lnTo>
                    <a:pt x="3548023" y="93208"/>
                  </a:lnTo>
                  <a:lnTo>
                    <a:pt x="3578627" y="124040"/>
                  </a:lnTo>
                  <a:lnTo>
                    <a:pt x="3605465" y="158319"/>
                  </a:lnTo>
                  <a:lnTo>
                    <a:pt x="3628194" y="195701"/>
                  </a:lnTo>
                  <a:lnTo>
                    <a:pt x="3646470" y="235838"/>
                  </a:lnTo>
                  <a:lnTo>
                    <a:pt x="3659950" y="278384"/>
                  </a:lnTo>
                  <a:lnTo>
                    <a:pt x="3668289" y="322994"/>
                  </a:lnTo>
                  <a:lnTo>
                    <a:pt x="3671146" y="369321"/>
                  </a:lnTo>
                </a:path>
              </a:pathLst>
            </a:custGeom>
            <a:ln w="25400">
              <a:solidFill>
                <a:srgbClr val="BFBFB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7056785" y="1542453"/>
              <a:ext cx="2404745" cy="646430"/>
            </a:xfrm>
            <a:custGeom>
              <a:avLst/>
              <a:gdLst/>
              <a:ahLst/>
              <a:cxnLst/>
              <a:rect l="l" t="t" r="r" b="b"/>
              <a:pathLst>
                <a:path w="2404745" h="646430">
                  <a:moveTo>
                    <a:pt x="2404671" y="0"/>
                  </a:moveTo>
                  <a:lnTo>
                    <a:pt x="0" y="0"/>
                  </a:lnTo>
                  <a:lnTo>
                    <a:pt x="0" y="646330"/>
                  </a:lnTo>
                  <a:lnTo>
                    <a:pt x="2404671" y="646330"/>
                  </a:lnTo>
                  <a:lnTo>
                    <a:pt x="240467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7454257" y="1537715"/>
            <a:ext cx="1609725" cy="610870"/>
          </a:xfrm>
          <a:prstGeom prst="rect">
            <a:avLst/>
          </a:prstGeom>
        </p:spPr>
        <p:txBody>
          <a:bodyPr vert="horz" wrap="square" lIns="0" tIns="41910" rIns="0" bIns="0" rtlCol="0">
            <a:spAutoFit/>
          </a:bodyPr>
          <a:lstStyle/>
          <a:p>
            <a:pPr marL="12700" marR="5080" indent="214629">
              <a:lnSpc>
                <a:spcPts val="2210"/>
              </a:lnSpc>
              <a:spcBef>
                <a:spcPts val="330"/>
              </a:spcBef>
            </a:pPr>
            <a:r>
              <a:rPr sz="2000" b="1" dirty="0">
                <a:solidFill>
                  <a:srgbClr val="2E3334"/>
                </a:solidFill>
                <a:latin typeface="Arial"/>
                <a:cs typeface="Arial"/>
              </a:rPr>
              <a:t>MEDICAL </a:t>
            </a:r>
            <a:r>
              <a:rPr sz="2000" b="1" spc="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2E3334"/>
                </a:solidFill>
                <a:latin typeface="Arial"/>
                <a:cs typeface="Arial"/>
              </a:rPr>
              <a:t>PE</a:t>
            </a:r>
            <a:r>
              <a:rPr sz="2000" b="1" spc="5" dirty="0">
                <a:solidFill>
                  <a:srgbClr val="2E3334"/>
                </a:solidFill>
                <a:latin typeface="Arial"/>
                <a:cs typeface="Arial"/>
              </a:rPr>
              <a:t>R</a:t>
            </a:r>
            <a:r>
              <a:rPr sz="2000" b="1" dirty="0">
                <a:solidFill>
                  <a:srgbClr val="2E3334"/>
                </a:solidFill>
                <a:latin typeface="Arial"/>
                <a:cs typeface="Arial"/>
              </a:rPr>
              <a:t>S</a:t>
            </a:r>
            <a:r>
              <a:rPr sz="2000" b="1" spc="-10" dirty="0">
                <a:solidFill>
                  <a:srgbClr val="2E3334"/>
                </a:solidFill>
                <a:latin typeface="Arial"/>
                <a:cs typeface="Arial"/>
              </a:rPr>
              <a:t>O</a:t>
            </a:r>
            <a:r>
              <a:rPr sz="2000" b="1" spc="5" dirty="0">
                <a:solidFill>
                  <a:srgbClr val="2E3334"/>
                </a:solidFill>
                <a:latin typeface="Arial"/>
                <a:cs typeface="Arial"/>
              </a:rPr>
              <a:t>NN</a:t>
            </a:r>
            <a:r>
              <a:rPr sz="2000" b="1" dirty="0">
                <a:solidFill>
                  <a:srgbClr val="2E3334"/>
                </a:solidFill>
                <a:latin typeface="Arial"/>
                <a:cs typeface="Arial"/>
              </a:rPr>
              <a:t>EL</a:t>
            </a:r>
            <a:endParaRPr sz="2000">
              <a:latin typeface="Arial"/>
              <a:cs typeface="Arial"/>
            </a:endParaRPr>
          </a:p>
        </p:txBody>
      </p:sp>
      <p:sp>
        <p:nvSpPr>
          <p:cNvPr id="28" name="object 2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29" name="object 29"/>
          <p:cNvSpPr txBox="1"/>
          <p:nvPr/>
        </p:nvSpPr>
        <p:spPr>
          <a:xfrm>
            <a:off x="11699684" y="6603704"/>
            <a:ext cx="16129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2</a:t>
            </a:fld>
            <a:endParaRPr sz="1200">
              <a:latin typeface="Arial MT"/>
              <a:cs typeface="Arial M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2630613" y="4617211"/>
            <a:ext cx="533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595959"/>
                </a:solidFill>
                <a:latin typeface="Arial"/>
                <a:cs typeface="Arial"/>
              </a:rPr>
              <a:t>A</a:t>
            </a:r>
            <a:r>
              <a:rPr sz="1800" b="1" spc="-5" dirty="0">
                <a:solidFill>
                  <a:srgbClr val="595959"/>
                </a:solidFill>
                <a:latin typeface="Arial"/>
                <a:cs typeface="Arial"/>
              </a:rPr>
              <a:t>S</a:t>
            </a:r>
            <a:r>
              <a:rPr sz="1800" b="1" dirty="0">
                <a:solidFill>
                  <a:srgbClr val="595959"/>
                </a:solidFill>
                <a:latin typeface="Arial"/>
                <a:cs typeface="Arial"/>
              </a:rPr>
              <a:t>M</a:t>
            </a:r>
            <a:endParaRPr sz="18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306232" y="5239003"/>
            <a:ext cx="483234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595959"/>
                </a:solidFill>
                <a:latin typeface="Arial"/>
                <a:cs typeface="Arial"/>
              </a:rPr>
              <a:t>CLS</a:t>
            </a:r>
            <a:endParaRPr sz="18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488845" y="4617211"/>
            <a:ext cx="5461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CMC</a:t>
            </a:r>
            <a:endParaRPr sz="180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9677589" y="4589779"/>
            <a:ext cx="4953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P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P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17900" y="386588"/>
            <a:ext cx="5156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767171"/>
                </a:solidFill>
                <a:latin typeface="Arial"/>
                <a:cs typeface="Arial"/>
              </a:rPr>
              <a:t>STUDENT</a:t>
            </a:r>
            <a:r>
              <a:rPr sz="2400" b="1" spc="-3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767171"/>
                </a:solidFill>
                <a:latin typeface="Arial"/>
                <a:cs typeface="Arial"/>
              </a:rPr>
              <a:t>LEARNING</a:t>
            </a:r>
            <a:r>
              <a:rPr sz="2400" b="1" spc="-4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767171"/>
                </a:solidFill>
                <a:latin typeface="Arial"/>
                <a:cs typeface="Arial"/>
              </a:rPr>
              <a:t>OBJECTIVES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29751" y="947420"/>
            <a:ext cx="76123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D6343A"/>
                </a:solidFill>
              </a:rPr>
              <a:t>TERMINAL</a:t>
            </a:r>
            <a:r>
              <a:rPr sz="3600" spc="-110" dirty="0">
                <a:solidFill>
                  <a:srgbClr val="D6343A"/>
                </a:solidFill>
              </a:rPr>
              <a:t> </a:t>
            </a:r>
            <a:r>
              <a:rPr sz="3600" dirty="0">
                <a:solidFill>
                  <a:srgbClr val="D6343A"/>
                </a:solidFill>
              </a:rPr>
              <a:t>LEARNING</a:t>
            </a:r>
            <a:r>
              <a:rPr sz="3600" spc="-70" dirty="0">
                <a:solidFill>
                  <a:srgbClr val="D6343A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OBJECTIVE</a:t>
            </a:r>
            <a:endParaRPr sz="3600"/>
          </a:p>
        </p:txBody>
      </p:sp>
      <p:sp>
        <p:nvSpPr>
          <p:cNvPr id="4" name="object 4"/>
          <p:cNvSpPr txBox="1"/>
          <p:nvPr/>
        </p:nvSpPr>
        <p:spPr>
          <a:xfrm>
            <a:off x="8562158" y="6012179"/>
            <a:ext cx="141160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=</a:t>
            </a:r>
            <a:r>
              <a:rPr sz="1400" spc="-4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Cognitive</a:t>
            </a:r>
            <a:r>
              <a:rPr sz="1400" spc="-3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ELOs</a:t>
            </a:r>
            <a:endParaRPr sz="1400">
              <a:latin typeface="Arial MT"/>
              <a:cs typeface="Arial MT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315415" y="6047830"/>
            <a:ext cx="234667" cy="234667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104812" y="6006488"/>
            <a:ext cx="234667" cy="234667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0354793" y="5996940"/>
            <a:ext cx="168656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=</a:t>
            </a:r>
            <a:r>
              <a:rPr sz="1400" spc="-4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Performance</a:t>
            </a:r>
            <a:r>
              <a:rPr sz="1400" spc="-3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ELOs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828936" y="5802884"/>
            <a:ext cx="44958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dirty="0">
                <a:solidFill>
                  <a:srgbClr val="2E3334"/>
                </a:solidFill>
                <a:latin typeface="Arial"/>
                <a:cs typeface="Arial"/>
              </a:rPr>
              <a:t>9</a:t>
            </a:r>
            <a:endParaRPr sz="60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342262" y="5925819"/>
            <a:ext cx="3839845" cy="781685"/>
          </a:xfrm>
          <a:prstGeom prst="rect">
            <a:avLst/>
          </a:prstGeom>
        </p:spPr>
        <p:txBody>
          <a:bodyPr vert="horz" wrap="square" lIns="0" tIns="110490" rIns="0" bIns="0" rtlCol="0">
            <a:spAutoFit/>
          </a:bodyPr>
          <a:lstStyle/>
          <a:p>
            <a:pPr marL="12700" marR="5080">
              <a:lnSpc>
                <a:spcPct val="77100"/>
              </a:lnSpc>
              <a:spcBef>
                <a:spcPts val="870"/>
              </a:spcBef>
            </a:pPr>
            <a:r>
              <a:rPr sz="2800" b="1" spc="-5" dirty="0">
                <a:solidFill>
                  <a:srgbClr val="D6343A"/>
                </a:solidFill>
                <a:latin typeface="Arial"/>
                <a:cs typeface="Arial"/>
              </a:rPr>
              <a:t>ENABLING</a:t>
            </a:r>
            <a:r>
              <a:rPr sz="2800" b="1" spc="-45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D6343A"/>
                </a:solidFill>
                <a:latin typeface="Arial"/>
                <a:cs typeface="Arial"/>
              </a:rPr>
              <a:t>LEARNING </a:t>
            </a:r>
            <a:r>
              <a:rPr sz="2800" b="1" spc="-765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2F3334"/>
                </a:solidFill>
                <a:latin typeface="Arial"/>
                <a:cs typeface="Arial"/>
              </a:rPr>
              <a:t>OBJECTIVES</a:t>
            </a:r>
            <a:r>
              <a:rPr sz="2800" b="1" spc="-25" dirty="0">
                <a:solidFill>
                  <a:srgbClr val="2F3334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2F3334"/>
                </a:solidFill>
                <a:latin typeface="Arial MT"/>
                <a:cs typeface="Arial MT"/>
              </a:rPr>
              <a:t>(ELOs)</a:t>
            </a:r>
            <a:endParaRPr sz="2800">
              <a:latin typeface="Arial MT"/>
              <a:cs typeface="Arial MT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84411" y="1619764"/>
            <a:ext cx="11511280" cy="4281805"/>
            <a:chOff x="384411" y="1619764"/>
            <a:chExt cx="11511280" cy="4281805"/>
          </a:xfrm>
        </p:grpSpPr>
        <p:sp>
          <p:nvSpPr>
            <p:cNvPr id="11" name="object 11"/>
            <p:cNvSpPr/>
            <p:nvPr/>
          </p:nvSpPr>
          <p:spPr>
            <a:xfrm>
              <a:off x="422511" y="1657864"/>
              <a:ext cx="11435080" cy="4205605"/>
            </a:xfrm>
            <a:custGeom>
              <a:avLst/>
              <a:gdLst/>
              <a:ahLst/>
              <a:cxnLst/>
              <a:rect l="l" t="t" r="r" b="b"/>
              <a:pathLst>
                <a:path w="11435080" h="4205605">
                  <a:moveTo>
                    <a:pt x="0" y="175669"/>
                  </a:moveTo>
                  <a:lnTo>
                    <a:pt x="6275" y="128969"/>
                  </a:lnTo>
                  <a:lnTo>
                    <a:pt x="23984" y="87005"/>
                  </a:lnTo>
                  <a:lnTo>
                    <a:pt x="51452" y="51452"/>
                  </a:lnTo>
                  <a:lnTo>
                    <a:pt x="87005" y="23984"/>
                  </a:lnTo>
                  <a:lnTo>
                    <a:pt x="128969" y="6275"/>
                  </a:lnTo>
                  <a:lnTo>
                    <a:pt x="175669" y="0"/>
                  </a:lnTo>
                  <a:lnTo>
                    <a:pt x="11258856" y="0"/>
                  </a:lnTo>
                  <a:lnTo>
                    <a:pt x="11305556" y="6275"/>
                  </a:lnTo>
                  <a:lnTo>
                    <a:pt x="11347520" y="23984"/>
                  </a:lnTo>
                  <a:lnTo>
                    <a:pt x="11383073" y="51452"/>
                  </a:lnTo>
                  <a:lnTo>
                    <a:pt x="11410542" y="87005"/>
                  </a:lnTo>
                  <a:lnTo>
                    <a:pt x="11428251" y="128969"/>
                  </a:lnTo>
                  <a:lnTo>
                    <a:pt x="11434526" y="175669"/>
                  </a:lnTo>
                  <a:lnTo>
                    <a:pt x="11434526" y="4029824"/>
                  </a:lnTo>
                  <a:lnTo>
                    <a:pt x="11428251" y="4076524"/>
                  </a:lnTo>
                  <a:lnTo>
                    <a:pt x="11410542" y="4118488"/>
                  </a:lnTo>
                  <a:lnTo>
                    <a:pt x="11383073" y="4154041"/>
                  </a:lnTo>
                  <a:lnTo>
                    <a:pt x="11347520" y="4181509"/>
                  </a:lnTo>
                  <a:lnTo>
                    <a:pt x="11305556" y="4199218"/>
                  </a:lnTo>
                  <a:lnTo>
                    <a:pt x="11258856" y="4205494"/>
                  </a:lnTo>
                  <a:lnTo>
                    <a:pt x="175669" y="4205494"/>
                  </a:lnTo>
                  <a:lnTo>
                    <a:pt x="128969" y="4199218"/>
                  </a:lnTo>
                  <a:lnTo>
                    <a:pt x="87005" y="4181509"/>
                  </a:lnTo>
                  <a:lnTo>
                    <a:pt x="51452" y="4154041"/>
                  </a:lnTo>
                  <a:lnTo>
                    <a:pt x="23984" y="4118488"/>
                  </a:lnTo>
                  <a:lnTo>
                    <a:pt x="6275" y="4076524"/>
                  </a:lnTo>
                  <a:lnTo>
                    <a:pt x="0" y="4029824"/>
                  </a:lnTo>
                  <a:lnTo>
                    <a:pt x="0" y="175669"/>
                  </a:lnTo>
                  <a:close/>
                </a:path>
              </a:pathLst>
            </a:custGeom>
            <a:ln w="76200">
              <a:solidFill>
                <a:srgbClr val="687A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560069" y="2437778"/>
              <a:ext cx="11159490" cy="0"/>
            </a:xfrm>
            <a:custGeom>
              <a:avLst/>
              <a:gdLst/>
              <a:ahLst/>
              <a:cxnLst/>
              <a:rect l="l" t="t" r="r" b="b"/>
              <a:pathLst>
                <a:path w="11159490">
                  <a:moveTo>
                    <a:pt x="0" y="0"/>
                  </a:moveTo>
                  <a:lnTo>
                    <a:pt x="11159162" y="1"/>
                  </a:lnTo>
                </a:path>
              </a:pathLst>
            </a:custGeom>
            <a:ln w="28575">
              <a:solidFill>
                <a:srgbClr val="F1F2F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01460" y="2613598"/>
              <a:ext cx="248742" cy="24874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01460" y="3034780"/>
              <a:ext cx="248742" cy="24874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01460" y="3455962"/>
              <a:ext cx="248742" cy="248742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01460" y="3800200"/>
              <a:ext cx="248742" cy="24874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01460" y="4144438"/>
              <a:ext cx="248742" cy="24874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01460" y="4488676"/>
              <a:ext cx="248742" cy="24874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01460" y="4832914"/>
              <a:ext cx="248742" cy="24874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01460" y="5177152"/>
              <a:ext cx="248742" cy="24874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01460" y="5521390"/>
              <a:ext cx="248742" cy="248743"/>
            </a:xfrm>
            <a:prstGeom prst="rect">
              <a:avLst/>
            </a:prstGeom>
          </p:spPr>
        </p:pic>
      </p:grpSp>
      <p:sp>
        <p:nvSpPr>
          <p:cNvPr id="23" name="object 2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24" name="object 24"/>
          <p:cNvSpPr txBox="1"/>
          <p:nvPr/>
        </p:nvSpPr>
        <p:spPr>
          <a:xfrm>
            <a:off x="11699684" y="6603704"/>
            <a:ext cx="16129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3</a:t>
            </a:fld>
            <a:endParaRPr sz="1200">
              <a:latin typeface="Arial MT"/>
              <a:cs typeface="Arial MT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6AC73775-BC15-9DFF-2ADB-181D6374DB2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4409" y="1604350"/>
            <a:ext cx="11597213" cy="435359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178050" y="1112011"/>
            <a:ext cx="783717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5" dirty="0">
                <a:solidFill>
                  <a:srgbClr val="F2F2F2"/>
                </a:solidFill>
              </a:rPr>
              <a:t>Three</a:t>
            </a:r>
            <a:r>
              <a:rPr sz="5400" spc="-35" dirty="0">
                <a:solidFill>
                  <a:srgbClr val="F2F2F2"/>
                </a:solidFill>
              </a:rPr>
              <a:t> </a:t>
            </a:r>
            <a:r>
              <a:rPr sz="5400" spc="-5" dirty="0">
                <a:solidFill>
                  <a:srgbClr val="FFFFFF"/>
                </a:solidFill>
              </a:rPr>
              <a:t>PHASES</a:t>
            </a:r>
            <a:r>
              <a:rPr sz="5400" spc="-30" dirty="0">
                <a:solidFill>
                  <a:srgbClr val="FFFFFF"/>
                </a:solidFill>
              </a:rPr>
              <a:t> </a:t>
            </a:r>
            <a:r>
              <a:rPr sz="5400" dirty="0">
                <a:solidFill>
                  <a:srgbClr val="FFFFFF"/>
                </a:solidFill>
              </a:rPr>
              <a:t>of</a:t>
            </a:r>
            <a:r>
              <a:rPr sz="5400" spc="-20" dirty="0">
                <a:solidFill>
                  <a:srgbClr val="FFFFFF"/>
                </a:solidFill>
              </a:rPr>
              <a:t> </a:t>
            </a:r>
            <a:r>
              <a:rPr sz="5400" dirty="0">
                <a:solidFill>
                  <a:srgbClr val="FFFFFF"/>
                </a:solidFill>
              </a:rPr>
              <a:t>TCCC</a:t>
            </a:r>
            <a:endParaRPr sz="5400"/>
          </a:p>
        </p:txBody>
      </p:sp>
      <p:sp>
        <p:nvSpPr>
          <p:cNvPr id="6" name="object 6"/>
          <p:cNvSpPr/>
          <p:nvPr/>
        </p:nvSpPr>
        <p:spPr>
          <a:xfrm>
            <a:off x="4290311" y="2800607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621" y="0"/>
                </a:moveTo>
                <a:lnTo>
                  <a:pt x="218695" y="4295"/>
                </a:lnTo>
                <a:lnTo>
                  <a:pt x="173588" y="16680"/>
                </a:lnTo>
                <a:lnTo>
                  <a:pt x="132052" y="36401"/>
                </a:lnTo>
                <a:lnTo>
                  <a:pt x="94840" y="62706"/>
                </a:lnTo>
                <a:lnTo>
                  <a:pt x="62705" y="94840"/>
                </a:lnTo>
                <a:lnTo>
                  <a:pt x="36401" y="132052"/>
                </a:lnTo>
                <a:lnTo>
                  <a:pt x="16680" y="173588"/>
                </a:lnTo>
                <a:lnTo>
                  <a:pt x="4295" y="218695"/>
                </a:lnTo>
                <a:lnTo>
                  <a:pt x="0" y="266621"/>
                </a:lnTo>
                <a:lnTo>
                  <a:pt x="4295" y="314546"/>
                </a:lnTo>
                <a:lnTo>
                  <a:pt x="16680" y="359654"/>
                </a:lnTo>
                <a:lnTo>
                  <a:pt x="36401" y="401190"/>
                </a:lnTo>
                <a:lnTo>
                  <a:pt x="62705" y="438402"/>
                </a:lnTo>
                <a:lnTo>
                  <a:pt x="94840" y="470537"/>
                </a:lnTo>
                <a:lnTo>
                  <a:pt x="132052" y="496841"/>
                </a:lnTo>
                <a:lnTo>
                  <a:pt x="173588" y="516563"/>
                </a:lnTo>
                <a:lnTo>
                  <a:pt x="218695" y="528948"/>
                </a:lnTo>
                <a:lnTo>
                  <a:pt x="266621" y="533243"/>
                </a:lnTo>
                <a:lnTo>
                  <a:pt x="314546" y="528948"/>
                </a:lnTo>
                <a:lnTo>
                  <a:pt x="359654" y="516563"/>
                </a:lnTo>
                <a:lnTo>
                  <a:pt x="401190" y="496841"/>
                </a:lnTo>
                <a:lnTo>
                  <a:pt x="438402" y="470537"/>
                </a:lnTo>
                <a:lnTo>
                  <a:pt x="470536" y="438402"/>
                </a:lnTo>
                <a:lnTo>
                  <a:pt x="496841" y="401190"/>
                </a:lnTo>
                <a:lnTo>
                  <a:pt x="516562" y="359654"/>
                </a:lnTo>
                <a:lnTo>
                  <a:pt x="528946" y="314546"/>
                </a:lnTo>
                <a:lnTo>
                  <a:pt x="533242" y="266621"/>
                </a:lnTo>
                <a:lnTo>
                  <a:pt x="528946" y="218695"/>
                </a:lnTo>
                <a:lnTo>
                  <a:pt x="516562" y="173588"/>
                </a:lnTo>
                <a:lnTo>
                  <a:pt x="496841" y="132052"/>
                </a:lnTo>
                <a:lnTo>
                  <a:pt x="470536" y="94840"/>
                </a:lnTo>
                <a:lnTo>
                  <a:pt x="438402" y="62706"/>
                </a:lnTo>
                <a:lnTo>
                  <a:pt x="401190" y="36401"/>
                </a:lnTo>
                <a:lnTo>
                  <a:pt x="359654" y="16680"/>
                </a:lnTo>
                <a:lnTo>
                  <a:pt x="314546" y="4295"/>
                </a:lnTo>
                <a:lnTo>
                  <a:pt x="266621" y="0"/>
                </a:lnTo>
                <a:close/>
              </a:path>
            </a:pathLst>
          </a:custGeom>
          <a:solidFill>
            <a:srgbClr val="687A8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4445012" y="2829051"/>
            <a:ext cx="2235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2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902293" y="4386579"/>
            <a:ext cx="228282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Basic</a:t>
            </a:r>
            <a:r>
              <a:rPr sz="16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Management</a:t>
            </a:r>
            <a:r>
              <a:rPr sz="16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Plan: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902293" y="4627372"/>
            <a:ext cx="2910840" cy="991869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 marL="298450" marR="177800" indent="-285750">
              <a:lnSpc>
                <a:spcPts val="1900"/>
              </a:lnSpc>
              <a:spcBef>
                <a:spcPts val="180"/>
              </a:spcBef>
              <a:buClr>
                <a:srgbClr val="ED7D31"/>
              </a:buClr>
              <a:buFont typeface="Wingdings"/>
              <a:buChar char=""/>
              <a:tabLst>
                <a:tab pos="297815" algn="l"/>
                <a:tab pos="298450" algn="l"/>
              </a:tabLst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Maintain tactical situational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awareness</a:t>
            </a:r>
            <a:endParaRPr sz="1600">
              <a:latin typeface="Arial MT"/>
              <a:cs typeface="Arial MT"/>
            </a:endParaRPr>
          </a:p>
          <a:p>
            <a:pPr marL="298450" indent="-285750">
              <a:lnSpc>
                <a:spcPts val="1820"/>
              </a:lnSpc>
              <a:buClr>
                <a:srgbClr val="ED7D31"/>
              </a:buClr>
              <a:buFont typeface="Wingdings"/>
              <a:buChar char=""/>
              <a:tabLst>
                <a:tab pos="297815" algn="l"/>
                <a:tab pos="298450" algn="l"/>
              </a:tabLst>
            </a:pP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Triage</a:t>
            </a:r>
            <a:r>
              <a:rPr sz="1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casualties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as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required</a:t>
            </a:r>
            <a:endParaRPr sz="1600">
              <a:latin typeface="Arial MT"/>
              <a:cs typeface="Arial MT"/>
            </a:endParaRPr>
          </a:p>
          <a:p>
            <a:pPr marL="298450" indent="-285750">
              <a:lnSpc>
                <a:spcPts val="1910"/>
              </a:lnSpc>
              <a:buClr>
                <a:srgbClr val="ED7D31"/>
              </a:buClr>
              <a:buFont typeface="Wingdings"/>
              <a:buChar char=""/>
              <a:tabLst>
                <a:tab pos="297815" algn="l"/>
                <a:tab pos="298450" algn="l"/>
              </a:tabLst>
            </a:pPr>
            <a:r>
              <a:rPr sz="1600" spc="-25" dirty="0">
                <a:solidFill>
                  <a:srgbClr val="FFFFFF"/>
                </a:solidFill>
                <a:latin typeface="Arial MT"/>
                <a:cs typeface="Arial MT"/>
              </a:rPr>
              <a:t>MARCH-PAWS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assessment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77421" y="2746564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621" y="0"/>
                </a:moveTo>
                <a:lnTo>
                  <a:pt x="218695" y="4295"/>
                </a:lnTo>
                <a:lnTo>
                  <a:pt x="173588" y="16680"/>
                </a:lnTo>
                <a:lnTo>
                  <a:pt x="132052" y="36401"/>
                </a:lnTo>
                <a:lnTo>
                  <a:pt x="94840" y="62705"/>
                </a:lnTo>
                <a:lnTo>
                  <a:pt x="62706" y="94840"/>
                </a:lnTo>
                <a:lnTo>
                  <a:pt x="36401" y="132052"/>
                </a:lnTo>
                <a:lnTo>
                  <a:pt x="16680" y="173588"/>
                </a:lnTo>
                <a:lnTo>
                  <a:pt x="4295" y="218695"/>
                </a:lnTo>
                <a:lnTo>
                  <a:pt x="0" y="266621"/>
                </a:lnTo>
                <a:lnTo>
                  <a:pt x="4295" y="314546"/>
                </a:lnTo>
                <a:lnTo>
                  <a:pt x="16680" y="359654"/>
                </a:lnTo>
                <a:lnTo>
                  <a:pt x="36401" y="401190"/>
                </a:lnTo>
                <a:lnTo>
                  <a:pt x="62706" y="438402"/>
                </a:lnTo>
                <a:lnTo>
                  <a:pt x="94840" y="470536"/>
                </a:lnTo>
                <a:lnTo>
                  <a:pt x="132052" y="496841"/>
                </a:lnTo>
                <a:lnTo>
                  <a:pt x="173588" y="516562"/>
                </a:lnTo>
                <a:lnTo>
                  <a:pt x="218695" y="528946"/>
                </a:lnTo>
                <a:lnTo>
                  <a:pt x="266621" y="533242"/>
                </a:lnTo>
                <a:lnTo>
                  <a:pt x="314547" y="528946"/>
                </a:lnTo>
                <a:lnTo>
                  <a:pt x="359654" y="516562"/>
                </a:lnTo>
                <a:lnTo>
                  <a:pt x="401190" y="496841"/>
                </a:lnTo>
                <a:lnTo>
                  <a:pt x="438402" y="470536"/>
                </a:lnTo>
                <a:lnTo>
                  <a:pt x="470537" y="438402"/>
                </a:lnTo>
                <a:lnTo>
                  <a:pt x="496841" y="401190"/>
                </a:lnTo>
                <a:lnTo>
                  <a:pt x="516562" y="359654"/>
                </a:lnTo>
                <a:lnTo>
                  <a:pt x="528947" y="314546"/>
                </a:lnTo>
                <a:lnTo>
                  <a:pt x="533243" y="266621"/>
                </a:lnTo>
                <a:lnTo>
                  <a:pt x="528947" y="218695"/>
                </a:lnTo>
                <a:lnTo>
                  <a:pt x="516562" y="173588"/>
                </a:lnTo>
                <a:lnTo>
                  <a:pt x="496841" y="132052"/>
                </a:lnTo>
                <a:lnTo>
                  <a:pt x="470537" y="94840"/>
                </a:lnTo>
                <a:lnTo>
                  <a:pt x="438402" y="62705"/>
                </a:lnTo>
                <a:lnTo>
                  <a:pt x="401190" y="36401"/>
                </a:lnTo>
                <a:lnTo>
                  <a:pt x="359654" y="16680"/>
                </a:lnTo>
                <a:lnTo>
                  <a:pt x="314547" y="4295"/>
                </a:lnTo>
                <a:lnTo>
                  <a:pt x="266621" y="0"/>
                </a:lnTo>
                <a:close/>
              </a:path>
            </a:pathLst>
          </a:custGeom>
          <a:solidFill>
            <a:srgbClr val="687A8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632124" y="2774187"/>
            <a:ext cx="2235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2800"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1153897" y="3678939"/>
            <a:ext cx="2436495" cy="581025"/>
          </a:xfrm>
          <a:custGeom>
            <a:avLst/>
            <a:gdLst/>
            <a:ahLst/>
            <a:cxnLst/>
            <a:rect l="l" t="t" r="r" b="b"/>
            <a:pathLst>
              <a:path w="2436495" h="581025">
                <a:moveTo>
                  <a:pt x="2147734" y="0"/>
                </a:moveTo>
                <a:lnTo>
                  <a:pt x="288754" y="0"/>
                </a:lnTo>
                <a:lnTo>
                  <a:pt x="241917" y="3779"/>
                </a:lnTo>
                <a:lnTo>
                  <a:pt x="197485" y="14721"/>
                </a:lnTo>
                <a:lnTo>
                  <a:pt x="156055" y="32230"/>
                </a:lnTo>
                <a:lnTo>
                  <a:pt x="118220" y="55713"/>
                </a:lnTo>
                <a:lnTo>
                  <a:pt x="84574" y="84574"/>
                </a:lnTo>
                <a:lnTo>
                  <a:pt x="55713" y="118220"/>
                </a:lnTo>
                <a:lnTo>
                  <a:pt x="32230" y="156056"/>
                </a:lnTo>
                <a:lnTo>
                  <a:pt x="14720" y="197486"/>
                </a:lnTo>
                <a:lnTo>
                  <a:pt x="3779" y="241918"/>
                </a:lnTo>
                <a:lnTo>
                  <a:pt x="0" y="288756"/>
                </a:lnTo>
                <a:lnTo>
                  <a:pt x="0" y="291948"/>
                </a:lnTo>
                <a:lnTo>
                  <a:pt x="3779" y="338786"/>
                </a:lnTo>
                <a:lnTo>
                  <a:pt x="14720" y="383217"/>
                </a:lnTo>
                <a:lnTo>
                  <a:pt x="32230" y="424648"/>
                </a:lnTo>
                <a:lnTo>
                  <a:pt x="55713" y="462483"/>
                </a:lnTo>
                <a:lnTo>
                  <a:pt x="84574" y="496129"/>
                </a:lnTo>
                <a:lnTo>
                  <a:pt x="118220" y="524990"/>
                </a:lnTo>
                <a:lnTo>
                  <a:pt x="156055" y="548473"/>
                </a:lnTo>
                <a:lnTo>
                  <a:pt x="197485" y="565982"/>
                </a:lnTo>
                <a:lnTo>
                  <a:pt x="241917" y="576924"/>
                </a:lnTo>
                <a:lnTo>
                  <a:pt x="288754" y="580703"/>
                </a:lnTo>
                <a:lnTo>
                  <a:pt x="2147734" y="580703"/>
                </a:lnTo>
                <a:lnTo>
                  <a:pt x="2194572" y="576924"/>
                </a:lnTo>
                <a:lnTo>
                  <a:pt x="2239003" y="565982"/>
                </a:lnTo>
                <a:lnTo>
                  <a:pt x="2280434" y="548473"/>
                </a:lnTo>
                <a:lnTo>
                  <a:pt x="2318269" y="524990"/>
                </a:lnTo>
                <a:lnTo>
                  <a:pt x="2351915" y="496129"/>
                </a:lnTo>
                <a:lnTo>
                  <a:pt x="2380776" y="462483"/>
                </a:lnTo>
                <a:lnTo>
                  <a:pt x="2404259" y="424648"/>
                </a:lnTo>
                <a:lnTo>
                  <a:pt x="2421768" y="383217"/>
                </a:lnTo>
                <a:lnTo>
                  <a:pt x="2432710" y="338786"/>
                </a:lnTo>
                <a:lnTo>
                  <a:pt x="2436489" y="291948"/>
                </a:lnTo>
                <a:lnTo>
                  <a:pt x="2436489" y="288756"/>
                </a:lnTo>
                <a:lnTo>
                  <a:pt x="2432710" y="241918"/>
                </a:lnTo>
                <a:lnTo>
                  <a:pt x="2421768" y="197486"/>
                </a:lnTo>
                <a:lnTo>
                  <a:pt x="2404259" y="156056"/>
                </a:lnTo>
                <a:lnTo>
                  <a:pt x="2380776" y="118220"/>
                </a:lnTo>
                <a:lnTo>
                  <a:pt x="2351915" y="84574"/>
                </a:lnTo>
                <a:lnTo>
                  <a:pt x="2318269" y="55713"/>
                </a:lnTo>
                <a:lnTo>
                  <a:pt x="2280434" y="32230"/>
                </a:lnTo>
                <a:lnTo>
                  <a:pt x="2239003" y="14721"/>
                </a:lnTo>
                <a:lnTo>
                  <a:pt x="2194572" y="3779"/>
                </a:lnTo>
                <a:lnTo>
                  <a:pt x="2147734" y="0"/>
                </a:lnTo>
                <a:close/>
              </a:path>
            </a:pathLst>
          </a:custGeom>
          <a:solidFill>
            <a:srgbClr val="D63A4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1146548" y="2659380"/>
            <a:ext cx="2736215" cy="1551940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12700" marR="5080">
              <a:lnSpc>
                <a:spcPts val="3500"/>
              </a:lnSpc>
              <a:spcBef>
                <a:spcPts val="500"/>
              </a:spcBef>
            </a:pP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CARE</a:t>
            </a:r>
            <a:r>
              <a:rPr sz="32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UNDER </a:t>
            </a:r>
            <a:r>
              <a:rPr sz="3200" b="1" spc="-8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FIRE</a:t>
            </a:r>
            <a:endParaRPr sz="3200" dirty="0">
              <a:latin typeface="Arial"/>
              <a:cs typeface="Arial"/>
            </a:endParaRPr>
          </a:p>
          <a:p>
            <a:pPr marL="320675" marR="598805" indent="222885">
              <a:lnSpc>
                <a:spcPts val="1800"/>
              </a:lnSpc>
              <a:spcBef>
                <a:spcPts val="1055"/>
              </a:spcBef>
            </a:pPr>
            <a:r>
              <a:rPr sz="1600" b="1" spc="-10" dirty="0">
                <a:solidFill>
                  <a:srgbClr val="FFFFFF"/>
                </a:solidFill>
                <a:latin typeface="Arial"/>
                <a:cs typeface="Arial"/>
              </a:rPr>
              <a:t>RETURN </a:t>
            </a: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FIRE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spc="-1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60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spc="-40" dirty="0">
                <a:solidFill>
                  <a:srgbClr val="FFFFFF"/>
                </a:solidFill>
                <a:latin typeface="Arial"/>
                <a:cs typeface="Arial"/>
              </a:rPr>
              <a:t>TAKE</a:t>
            </a:r>
            <a:r>
              <a:rPr sz="160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spc="-10" dirty="0">
                <a:solidFill>
                  <a:srgbClr val="FFFFFF"/>
                </a:solidFill>
                <a:latin typeface="Arial"/>
                <a:cs typeface="Arial"/>
              </a:rPr>
              <a:t>COVER</a:t>
            </a:r>
            <a:endParaRPr sz="1600" dirty="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46548" y="4377435"/>
            <a:ext cx="212344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Quick</a:t>
            </a:r>
            <a:r>
              <a:rPr sz="1600" spc="-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decision-making: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167083" y="5139945"/>
            <a:ext cx="114300" cy="502284"/>
          </a:xfrm>
          <a:prstGeom prst="rect">
            <a:avLst/>
          </a:prstGeom>
          <a:solidFill>
            <a:srgbClr val="D93C44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800"/>
              </a:lnSpc>
            </a:pPr>
            <a:r>
              <a:rPr sz="1600" dirty="0">
                <a:solidFill>
                  <a:srgbClr val="F26535"/>
                </a:solidFill>
                <a:latin typeface="Wingdings"/>
                <a:cs typeface="Wingdings"/>
              </a:rPr>
              <a:t></a:t>
            </a:r>
            <a:endParaRPr sz="1600">
              <a:latin typeface="Wingdings"/>
              <a:cs typeface="Wingdings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146548" y="4624323"/>
            <a:ext cx="2437130" cy="1366520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1060"/>
              </a:spcBef>
              <a:buClr>
                <a:srgbClr val="F26535"/>
              </a:buClr>
              <a:buFont typeface="Wingdings"/>
              <a:buChar char=""/>
              <a:tabLst>
                <a:tab pos="297815" algn="l"/>
                <a:tab pos="298450" algn="l"/>
              </a:tabLst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Consider</a:t>
            </a:r>
            <a:r>
              <a:rPr sz="1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scene</a:t>
            </a:r>
            <a:r>
              <a:rPr sz="16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safety</a:t>
            </a:r>
            <a:endParaRPr sz="1600" dirty="0">
              <a:latin typeface="Arial MT"/>
              <a:cs typeface="Arial MT"/>
            </a:endParaRPr>
          </a:p>
          <a:p>
            <a:pPr marL="298450" marR="29209">
              <a:lnSpc>
                <a:spcPct val="100000"/>
              </a:lnSpc>
              <a:spcBef>
                <a:spcPts val="960"/>
              </a:spcBef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Identify and control life-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threatening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bleeding</a:t>
            </a:r>
            <a:endParaRPr sz="1600" dirty="0">
              <a:latin typeface="Arial MT"/>
              <a:cs typeface="Arial MT"/>
            </a:endParaRPr>
          </a:p>
          <a:p>
            <a:pPr marL="298450" indent="-285750">
              <a:lnSpc>
                <a:spcPct val="100000"/>
              </a:lnSpc>
              <a:spcBef>
                <a:spcPts val="960"/>
              </a:spcBef>
              <a:buClr>
                <a:srgbClr val="F26535"/>
              </a:buClr>
              <a:buFont typeface="Wingdings"/>
              <a:buChar char=""/>
              <a:tabLst>
                <a:tab pos="297815" algn="l"/>
                <a:tab pos="298450" algn="l"/>
              </a:tabLst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Move</a:t>
            </a:r>
            <a:r>
              <a:rPr sz="1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casualty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safety</a:t>
            </a:r>
            <a:endParaRPr sz="1600" dirty="0">
              <a:latin typeface="Arial MT"/>
              <a:cs typeface="Arial MT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4901925" y="3637324"/>
            <a:ext cx="2526665" cy="551180"/>
          </a:xfrm>
          <a:custGeom>
            <a:avLst/>
            <a:gdLst/>
            <a:ahLst/>
            <a:cxnLst/>
            <a:rect l="l" t="t" r="r" b="b"/>
            <a:pathLst>
              <a:path w="2526665" h="551179">
                <a:moveTo>
                  <a:pt x="2252337" y="0"/>
                </a:moveTo>
                <a:lnTo>
                  <a:pt x="273951" y="0"/>
                </a:lnTo>
                <a:lnTo>
                  <a:pt x="224708" y="4413"/>
                </a:lnTo>
                <a:lnTo>
                  <a:pt x="178361" y="17139"/>
                </a:lnTo>
                <a:lnTo>
                  <a:pt x="135683" y="37402"/>
                </a:lnTo>
                <a:lnTo>
                  <a:pt x="97448" y="64430"/>
                </a:lnTo>
                <a:lnTo>
                  <a:pt x="64430" y="97449"/>
                </a:lnTo>
                <a:lnTo>
                  <a:pt x="37402" y="135684"/>
                </a:lnTo>
                <a:lnTo>
                  <a:pt x="17139" y="178362"/>
                </a:lnTo>
                <a:lnTo>
                  <a:pt x="4413" y="224709"/>
                </a:lnTo>
                <a:lnTo>
                  <a:pt x="0" y="273952"/>
                </a:lnTo>
                <a:lnTo>
                  <a:pt x="0" y="276981"/>
                </a:lnTo>
                <a:lnTo>
                  <a:pt x="4413" y="326225"/>
                </a:lnTo>
                <a:lnTo>
                  <a:pt x="17139" y="372573"/>
                </a:lnTo>
                <a:lnTo>
                  <a:pt x="37402" y="415251"/>
                </a:lnTo>
                <a:lnTo>
                  <a:pt x="64430" y="453486"/>
                </a:lnTo>
                <a:lnTo>
                  <a:pt x="97448" y="486504"/>
                </a:lnTo>
                <a:lnTo>
                  <a:pt x="135683" y="513532"/>
                </a:lnTo>
                <a:lnTo>
                  <a:pt x="178361" y="533795"/>
                </a:lnTo>
                <a:lnTo>
                  <a:pt x="224708" y="546521"/>
                </a:lnTo>
                <a:lnTo>
                  <a:pt x="273951" y="550934"/>
                </a:lnTo>
                <a:lnTo>
                  <a:pt x="2252337" y="550934"/>
                </a:lnTo>
                <a:lnTo>
                  <a:pt x="2301580" y="546521"/>
                </a:lnTo>
                <a:lnTo>
                  <a:pt x="2347927" y="533795"/>
                </a:lnTo>
                <a:lnTo>
                  <a:pt x="2390605" y="513532"/>
                </a:lnTo>
                <a:lnTo>
                  <a:pt x="2428840" y="486504"/>
                </a:lnTo>
                <a:lnTo>
                  <a:pt x="2461858" y="453486"/>
                </a:lnTo>
                <a:lnTo>
                  <a:pt x="2488886" y="415251"/>
                </a:lnTo>
                <a:lnTo>
                  <a:pt x="2509149" y="372573"/>
                </a:lnTo>
                <a:lnTo>
                  <a:pt x="2521875" y="326225"/>
                </a:lnTo>
                <a:lnTo>
                  <a:pt x="2526289" y="276981"/>
                </a:lnTo>
                <a:lnTo>
                  <a:pt x="2526289" y="273952"/>
                </a:lnTo>
                <a:lnTo>
                  <a:pt x="2521875" y="224709"/>
                </a:lnTo>
                <a:lnTo>
                  <a:pt x="2509149" y="178362"/>
                </a:lnTo>
                <a:lnTo>
                  <a:pt x="2488886" y="135684"/>
                </a:lnTo>
                <a:lnTo>
                  <a:pt x="2461858" y="97449"/>
                </a:lnTo>
                <a:lnTo>
                  <a:pt x="2428840" y="64430"/>
                </a:lnTo>
                <a:lnTo>
                  <a:pt x="2390605" y="37402"/>
                </a:lnTo>
                <a:lnTo>
                  <a:pt x="2347927" y="17139"/>
                </a:lnTo>
                <a:lnTo>
                  <a:pt x="2301580" y="4413"/>
                </a:lnTo>
                <a:lnTo>
                  <a:pt x="2252337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4907979" y="2680716"/>
            <a:ext cx="2463800" cy="1472565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12700" marR="5080">
              <a:lnSpc>
                <a:spcPts val="3500"/>
              </a:lnSpc>
              <a:spcBef>
                <a:spcPts val="500"/>
              </a:spcBef>
            </a:pPr>
            <a:r>
              <a:rPr sz="3200" b="1" spc="-35" dirty="0">
                <a:solidFill>
                  <a:srgbClr val="FFFFFF"/>
                </a:solidFill>
                <a:latin typeface="Arial"/>
                <a:cs typeface="Arial"/>
              </a:rPr>
              <a:t>TACTICAL </a:t>
            </a:r>
            <a:r>
              <a:rPr sz="320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FIELD</a:t>
            </a:r>
            <a:r>
              <a:rPr sz="3200" b="1" spc="-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CARE</a:t>
            </a:r>
            <a:endParaRPr sz="3200">
              <a:latin typeface="Arial"/>
              <a:cs typeface="Arial"/>
            </a:endParaRPr>
          </a:p>
          <a:p>
            <a:pPr marL="468630" marR="410845" indent="183515">
              <a:lnSpc>
                <a:spcPts val="1800"/>
              </a:lnSpc>
              <a:spcBef>
                <a:spcPts val="430"/>
              </a:spcBef>
            </a:pPr>
            <a:r>
              <a:rPr sz="1600" b="1" spc="-5" dirty="0">
                <a:latin typeface="Arial"/>
                <a:cs typeface="Arial"/>
              </a:rPr>
              <a:t>COVER </a:t>
            </a:r>
            <a:r>
              <a:rPr sz="1600" b="1" spc="-10" dirty="0">
                <a:latin typeface="Arial"/>
                <a:cs typeface="Arial"/>
              </a:rPr>
              <a:t>AND </a:t>
            </a:r>
            <a:r>
              <a:rPr sz="1600" b="1" spc="-5" dirty="0">
                <a:latin typeface="Arial"/>
                <a:cs typeface="Arial"/>
              </a:rPr>
              <a:t> </a:t>
            </a:r>
            <a:r>
              <a:rPr sz="1600" b="1" spc="-10" dirty="0">
                <a:latin typeface="Arial"/>
                <a:cs typeface="Arial"/>
              </a:rPr>
              <a:t>C</a:t>
            </a:r>
            <a:r>
              <a:rPr sz="1600" b="1" spc="5" dirty="0">
                <a:latin typeface="Arial"/>
                <a:cs typeface="Arial"/>
              </a:rPr>
              <a:t>O</a:t>
            </a:r>
            <a:r>
              <a:rPr sz="1600" b="1" spc="-10" dirty="0">
                <a:latin typeface="Arial"/>
                <a:cs typeface="Arial"/>
              </a:rPr>
              <a:t>NCEA</a:t>
            </a:r>
            <a:r>
              <a:rPr sz="1600" b="1" spc="-5" dirty="0">
                <a:latin typeface="Arial"/>
                <a:cs typeface="Arial"/>
              </a:rPr>
              <a:t>L</a:t>
            </a:r>
            <a:r>
              <a:rPr sz="1600" b="1" dirty="0">
                <a:latin typeface="Arial"/>
                <a:cs typeface="Arial"/>
              </a:rPr>
              <a:t>M</a:t>
            </a:r>
            <a:r>
              <a:rPr sz="1600" b="1" spc="-10" dirty="0">
                <a:latin typeface="Arial"/>
                <a:cs typeface="Arial"/>
              </a:rPr>
              <a:t>ENT</a:t>
            </a:r>
            <a:endParaRPr sz="1600">
              <a:latin typeface="Arial"/>
              <a:cs typeface="Arial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7923389" y="2780708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621" y="0"/>
                </a:moveTo>
                <a:lnTo>
                  <a:pt x="218695" y="4295"/>
                </a:lnTo>
                <a:lnTo>
                  <a:pt x="173588" y="16680"/>
                </a:lnTo>
                <a:lnTo>
                  <a:pt x="132052" y="36401"/>
                </a:lnTo>
                <a:lnTo>
                  <a:pt x="94840" y="62705"/>
                </a:lnTo>
                <a:lnTo>
                  <a:pt x="62705" y="94840"/>
                </a:lnTo>
                <a:lnTo>
                  <a:pt x="36401" y="132052"/>
                </a:lnTo>
                <a:lnTo>
                  <a:pt x="16680" y="173588"/>
                </a:lnTo>
                <a:lnTo>
                  <a:pt x="4295" y="218695"/>
                </a:lnTo>
                <a:lnTo>
                  <a:pt x="0" y="266621"/>
                </a:lnTo>
                <a:lnTo>
                  <a:pt x="4295" y="314546"/>
                </a:lnTo>
                <a:lnTo>
                  <a:pt x="16680" y="359654"/>
                </a:lnTo>
                <a:lnTo>
                  <a:pt x="36401" y="401190"/>
                </a:lnTo>
                <a:lnTo>
                  <a:pt x="62705" y="438402"/>
                </a:lnTo>
                <a:lnTo>
                  <a:pt x="94840" y="470536"/>
                </a:lnTo>
                <a:lnTo>
                  <a:pt x="132052" y="496841"/>
                </a:lnTo>
                <a:lnTo>
                  <a:pt x="173588" y="516562"/>
                </a:lnTo>
                <a:lnTo>
                  <a:pt x="218695" y="528946"/>
                </a:lnTo>
                <a:lnTo>
                  <a:pt x="266621" y="533242"/>
                </a:lnTo>
                <a:lnTo>
                  <a:pt x="314546" y="528946"/>
                </a:lnTo>
                <a:lnTo>
                  <a:pt x="359654" y="516562"/>
                </a:lnTo>
                <a:lnTo>
                  <a:pt x="401190" y="496841"/>
                </a:lnTo>
                <a:lnTo>
                  <a:pt x="438402" y="470536"/>
                </a:lnTo>
                <a:lnTo>
                  <a:pt x="470536" y="438402"/>
                </a:lnTo>
                <a:lnTo>
                  <a:pt x="496841" y="401190"/>
                </a:lnTo>
                <a:lnTo>
                  <a:pt x="516562" y="359654"/>
                </a:lnTo>
                <a:lnTo>
                  <a:pt x="528946" y="314546"/>
                </a:lnTo>
                <a:lnTo>
                  <a:pt x="533242" y="266621"/>
                </a:lnTo>
                <a:lnTo>
                  <a:pt x="528946" y="218695"/>
                </a:lnTo>
                <a:lnTo>
                  <a:pt x="516562" y="173588"/>
                </a:lnTo>
                <a:lnTo>
                  <a:pt x="496841" y="132052"/>
                </a:lnTo>
                <a:lnTo>
                  <a:pt x="470536" y="94840"/>
                </a:lnTo>
                <a:lnTo>
                  <a:pt x="438402" y="62705"/>
                </a:lnTo>
                <a:lnTo>
                  <a:pt x="401190" y="36401"/>
                </a:lnTo>
                <a:lnTo>
                  <a:pt x="359654" y="16680"/>
                </a:lnTo>
                <a:lnTo>
                  <a:pt x="314546" y="4295"/>
                </a:lnTo>
                <a:lnTo>
                  <a:pt x="266621" y="0"/>
                </a:lnTo>
                <a:close/>
              </a:path>
            </a:pathLst>
          </a:custGeom>
          <a:solidFill>
            <a:srgbClr val="687A8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8078091" y="2807715"/>
            <a:ext cx="2235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28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8535371" y="2659380"/>
            <a:ext cx="2974340" cy="2996565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700" marR="326390">
              <a:lnSpc>
                <a:spcPct val="90000"/>
              </a:lnSpc>
              <a:spcBef>
                <a:spcPts val="480"/>
              </a:spcBef>
            </a:pPr>
            <a:r>
              <a:rPr sz="3200" b="1" spc="-35" dirty="0">
                <a:solidFill>
                  <a:srgbClr val="FFFFFF"/>
                </a:solidFill>
                <a:latin typeface="Arial"/>
                <a:cs typeface="Arial"/>
              </a:rPr>
              <a:t>TACTICAL </a:t>
            </a:r>
            <a:r>
              <a:rPr sz="320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3200" b="1" spc="-235" dirty="0">
                <a:solidFill>
                  <a:srgbClr val="FFFFFF"/>
                </a:solidFill>
                <a:latin typeface="Arial"/>
                <a:cs typeface="Arial"/>
              </a:rPr>
              <a:t>V</a:t>
            </a: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ACU</a:t>
            </a:r>
            <a:r>
              <a:rPr sz="3200" b="1" spc="-24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3200" b="1" spc="-10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IO</a:t>
            </a: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N  CARE</a:t>
            </a:r>
            <a:endParaRPr sz="3200">
              <a:latin typeface="Arial"/>
              <a:cs typeface="Arial"/>
            </a:endParaRPr>
          </a:p>
          <a:p>
            <a:pPr marL="12700" marR="5080">
              <a:lnSpc>
                <a:spcPts val="1900"/>
              </a:lnSpc>
              <a:spcBef>
                <a:spcPts val="1200"/>
              </a:spcBef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More deliberate assessment and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treatment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unrecognized</a:t>
            </a:r>
            <a:endParaRPr sz="1600">
              <a:latin typeface="Arial MT"/>
              <a:cs typeface="Arial MT"/>
            </a:endParaRPr>
          </a:p>
          <a:p>
            <a:pPr marL="12700">
              <a:lnSpc>
                <a:spcPts val="1830"/>
              </a:lnSpc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life-threatening</a:t>
            </a:r>
            <a:r>
              <a:rPr sz="16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injuries</a:t>
            </a:r>
            <a:endParaRPr sz="1600">
              <a:latin typeface="Arial MT"/>
              <a:cs typeface="Arial MT"/>
            </a:endParaRPr>
          </a:p>
          <a:p>
            <a:pPr marL="12700" marR="199390">
              <a:lnSpc>
                <a:spcPct val="151300"/>
              </a:lnSpc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Pre-evacuation procedures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Continuation</a:t>
            </a:r>
            <a:r>
              <a:rPr sz="16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documentation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535371" y="5983732"/>
            <a:ext cx="2987675" cy="510540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 marL="12700" marR="5080">
              <a:lnSpc>
                <a:spcPts val="1900"/>
              </a:lnSpc>
              <a:spcBef>
                <a:spcPts val="180"/>
              </a:spcBef>
            </a:pP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NOTE: This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is </a:t>
            </a: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covered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in </a:t>
            </a: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more </a:t>
            </a:r>
            <a:r>
              <a:rPr sz="1600" b="1" spc="-4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advanced</a:t>
            </a:r>
            <a:r>
              <a:rPr sz="16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TCCC training!</a:t>
            </a:r>
            <a:endParaRPr sz="1600">
              <a:latin typeface="Arial"/>
              <a:cs typeface="Arial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1224233" y="4812948"/>
            <a:ext cx="0" cy="194310"/>
          </a:xfrm>
          <a:custGeom>
            <a:avLst/>
            <a:gdLst/>
            <a:ahLst/>
            <a:cxnLst/>
            <a:rect l="l" t="t" r="r" b="b"/>
            <a:pathLst>
              <a:path h="194310">
                <a:moveTo>
                  <a:pt x="0" y="194204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1224233" y="5774973"/>
            <a:ext cx="0" cy="194310"/>
          </a:xfrm>
          <a:custGeom>
            <a:avLst/>
            <a:gdLst/>
            <a:ahLst/>
            <a:cxnLst/>
            <a:rect l="l" t="t" r="r" b="b"/>
            <a:pathLst>
              <a:path h="194310">
                <a:moveTo>
                  <a:pt x="0" y="194204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4973544" y="4680187"/>
            <a:ext cx="0" cy="344805"/>
          </a:xfrm>
          <a:custGeom>
            <a:avLst/>
            <a:gdLst/>
            <a:ahLst/>
            <a:cxnLst/>
            <a:rect l="l" t="t" r="r" b="b"/>
            <a:pathLst>
              <a:path h="344804">
                <a:moveTo>
                  <a:pt x="0" y="344715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 txBox="1"/>
          <p:nvPr/>
        </p:nvSpPr>
        <p:spPr>
          <a:xfrm>
            <a:off x="1363724" y="6508965"/>
            <a:ext cx="175768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YOU</a:t>
            </a:r>
            <a:r>
              <a:rPr sz="1800" b="1" spc="-10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r>
              <a:rPr sz="1800" b="1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HERE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1967609" y="5985942"/>
            <a:ext cx="549910" cy="473709"/>
          </a:xfrm>
          <a:custGeom>
            <a:avLst/>
            <a:gdLst/>
            <a:ahLst/>
            <a:cxnLst/>
            <a:rect l="l" t="t" r="r" b="b"/>
            <a:pathLst>
              <a:path w="549910" h="473709">
                <a:moveTo>
                  <a:pt x="274740" y="0"/>
                </a:moveTo>
                <a:lnTo>
                  <a:pt x="0" y="473689"/>
                </a:lnTo>
                <a:lnTo>
                  <a:pt x="549480" y="473689"/>
                </a:lnTo>
                <a:lnTo>
                  <a:pt x="27474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 txBox="1"/>
          <p:nvPr/>
        </p:nvSpPr>
        <p:spPr>
          <a:xfrm>
            <a:off x="9443973" y="6571995"/>
            <a:ext cx="18415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5" dirty="0">
                <a:solidFill>
                  <a:srgbClr val="677A8C"/>
                </a:solidFill>
                <a:latin typeface="Arial MT"/>
                <a:cs typeface="Arial MT"/>
              </a:rPr>
              <a:t>#TCCC-CLS-PPT-03</a:t>
            </a:r>
            <a:r>
              <a:rPr sz="1000" spc="-30" dirty="0">
                <a:solidFill>
                  <a:srgbClr val="677A8C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677A8C"/>
                </a:solidFill>
                <a:latin typeface="Arial MT"/>
                <a:cs typeface="Arial MT"/>
              </a:rPr>
              <a:t>30</a:t>
            </a:r>
            <a:r>
              <a:rPr sz="1000" spc="-30" dirty="0">
                <a:solidFill>
                  <a:srgbClr val="677A8C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677A8C"/>
                </a:solidFill>
                <a:latin typeface="Arial MT"/>
                <a:cs typeface="Arial MT"/>
              </a:rPr>
              <a:t>JUN</a:t>
            </a:r>
            <a:r>
              <a:rPr sz="1000" spc="-20" dirty="0">
                <a:solidFill>
                  <a:srgbClr val="677A8C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677A8C"/>
                </a:solidFill>
                <a:latin typeface="Arial MT"/>
                <a:cs typeface="Arial MT"/>
              </a:rPr>
              <a:t>20</a:t>
            </a:r>
            <a:endParaRPr sz="1000">
              <a:latin typeface="Arial MT"/>
              <a:cs typeface="Arial MT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1725143" y="6589268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4</a:t>
            </a:r>
            <a:endParaRPr sz="1200">
              <a:latin typeface="Arial MT"/>
              <a:cs typeface="Arial MT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3913407" y="2746564"/>
            <a:ext cx="8279130" cy="3726815"/>
            <a:chOff x="3913407" y="2746564"/>
            <a:chExt cx="8279130" cy="3726815"/>
          </a:xfrm>
        </p:grpSpPr>
        <p:sp>
          <p:nvSpPr>
            <p:cNvPr id="31" name="object 31"/>
            <p:cNvSpPr/>
            <p:nvPr/>
          </p:nvSpPr>
          <p:spPr>
            <a:xfrm>
              <a:off x="4973544" y="5133978"/>
              <a:ext cx="0" cy="201295"/>
            </a:xfrm>
            <a:custGeom>
              <a:avLst/>
              <a:gdLst/>
              <a:ahLst/>
              <a:cxnLst/>
              <a:rect l="l" t="t" r="r" b="b"/>
              <a:pathLst>
                <a:path h="201295">
                  <a:moveTo>
                    <a:pt x="0" y="201023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4973544" y="5395235"/>
              <a:ext cx="0" cy="201295"/>
            </a:xfrm>
            <a:custGeom>
              <a:avLst/>
              <a:gdLst/>
              <a:ahLst/>
              <a:cxnLst/>
              <a:rect l="l" t="t" r="r" b="b"/>
              <a:pathLst>
                <a:path h="201295">
                  <a:moveTo>
                    <a:pt x="0" y="201023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8396013" y="5041751"/>
              <a:ext cx="0" cy="201295"/>
            </a:xfrm>
            <a:custGeom>
              <a:avLst/>
              <a:gdLst/>
              <a:ahLst/>
              <a:cxnLst/>
              <a:rect l="l" t="t" r="r" b="b"/>
              <a:pathLst>
                <a:path h="201295">
                  <a:moveTo>
                    <a:pt x="0" y="201023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8396013" y="5393198"/>
              <a:ext cx="0" cy="201295"/>
            </a:xfrm>
            <a:custGeom>
              <a:avLst/>
              <a:gdLst/>
              <a:ahLst/>
              <a:cxnLst/>
              <a:rect l="l" t="t" r="r" b="b"/>
              <a:pathLst>
                <a:path h="201295">
                  <a:moveTo>
                    <a:pt x="0" y="201023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3913407" y="2746564"/>
              <a:ext cx="8279130" cy="3726815"/>
            </a:xfrm>
            <a:custGeom>
              <a:avLst/>
              <a:gdLst/>
              <a:ahLst/>
              <a:cxnLst/>
              <a:rect l="l" t="t" r="r" b="b"/>
              <a:pathLst>
                <a:path w="8279130" h="3726815">
                  <a:moveTo>
                    <a:pt x="0" y="0"/>
                  </a:moveTo>
                  <a:lnTo>
                    <a:pt x="8278592" y="0"/>
                  </a:lnTo>
                  <a:lnTo>
                    <a:pt x="8278592" y="3726737"/>
                  </a:lnTo>
                  <a:lnTo>
                    <a:pt x="0" y="372673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E3334">
                <a:alpha val="748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960623" y="947420"/>
            <a:ext cx="64776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D6343A"/>
                </a:solidFill>
                <a:latin typeface="Arial"/>
                <a:cs typeface="Arial"/>
              </a:rPr>
              <a:t>PHASE</a:t>
            </a:r>
            <a:r>
              <a:rPr sz="3600" b="1" spc="-20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D6343A"/>
                </a:solidFill>
                <a:latin typeface="Arial"/>
                <a:cs typeface="Arial"/>
              </a:rPr>
              <a:t>1:</a:t>
            </a:r>
            <a:r>
              <a:rPr sz="3600" b="1" spc="-20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CARE</a:t>
            </a:r>
            <a:r>
              <a:rPr sz="3600" b="1" spc="-20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UNDER</a:t>
            </a:r>
            <a:r>
              <a:rPr sz="3600" b="1" spc="-15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FIRE</a:t>
            </a:r>
            <a:endParaRPr sz="36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CARE</a:t>
            </a:r>
            <a:r>
              <a:rPr spc="-50" dirty="0"/>
              <a:t> </a:t>
            </a:r>
            <a:r>
              <a:rPr dirty="0"/>
              <a:t>UNDER</a:t>
            </a:r>
            <a:r>
              <a:rPr spc="-40" dirty="0"/>
              <a:t> </a:t>
            </a:r>
            <a:r>
              <a:rPr spc="-5" dirty="0"/>
              <a:t>FIRE</a:t>
            </a:r>
          </a:p>
        </p:txBody>
      </p:sp>
      <p:sp>
        <p:nvSpPr>
          <p:cNvPr id="4" name="object 4"/>
          <p:cNvSpPr/>
          <p:nvPr/>
        </p:nvSpPr>
        <p:spPr>
          <a:xfrm>
            <a:off x="4004363" y="1566001"/>
            <a:ext cx="38100" cy="5292090"/>
          </a:xfrm>
          <a:custGeom>
            <a:avLst/>
            <a:gdLst/>
            <a:ahLst/>
            <a:cxnLst/>
            <a:rect l="l" t="t" r="r" b="b"/>
            <a:pathLst>
              <a:path w="38100" h="5292090">
                <a:moveTo>
                  <a:pt x="19050" y="0"/>
                </a:moveTo>
                <a:lnTo>
                  <a:pt x="11634" y="1496"/>
                </a:lnTo>
                <a:lnTo>
                  <a:pt x="5579" y="5579"/>
                </a:lnTo>
                <a:lnTo>
                  <a:pt x="1496" y="11634"/>
                </a:lnTo>
                <a:lnTo>
                  <a:pt x="0" y="19088"/>
                </a:lnTo>
                <a:lnTo>
                  <a:pt x="1496" y="26503"/>
                </a:lnTo>
                <a:lnTo>
                  <a:pt x="5579" y="32558"/>
                </a:lnTo>
                <a:lnTo>
                  <a:pt x="11634" y="36641"/>
                </a:lnTo>
                <a:lnTo>
                  <a:pt x="19050" y="38138"/>
                </a:lnTo>
                <a:lnTo>
                  <a:pt x="26464" y="36641"/>
                </a:lnTo>
                <a:lnTo>
                  <a:pt x="32520" y="32558"/>
                </a:lnTo>
                <a:lnTo>
                  <a:pt x="36602" y="26503"/>
                </a:lnTo>
                <a:lnTo>
                  <a:pt x="38100" y="19050"/>
                </a:lnTo>
                <a:lnTo>
                  <a:pt x="36602" y="11634"/>
                </a:lnTo>
                <a:lnTo>
                  <a:pt x="32520" y="5579"/>
                </a:lnTo>
                <a:lnTo>
                  <a:pt x="26464" y="1496"/>
                </a:lnTo>
                <a:lnTo>
                  <a:pt x="19050" y="0"/>
                </a:lnTo>
                <a:close/>
              </a:path>
              <a:path w="38100" h="5292090">
                <a:moveTo>
                  <a:pt x="19050" y="76238"/>
                </a:moveTo>
                <a:lnTo>
                  <a:pt x="11634" y="77735"/>
                </a:lnTo>
                <a:lnTo>
                  <a:pt x="5579" y="81817"/>
                </a:lnTo>
                <a:lnTo>
                  <a:pt x="1496" y="87872"/>
                </a:lnTo>
                <a:lnTo>
                  <a:pt x="0" y="95326"/>
                </a:lnTo>
                <a:lnTo>
                  <a:pt x="1496" y="102741"/>
                </a:lnTo>
                <a:lnTo>
                  <a:pt x="5579" y="108796"/>
                </a:lnTo>
                <a:lnTo>
                  <a:pt x="11634" y="112879"/>
                </a:lnTo>
                <a:lnTo>
                  <a:pt x="19050" y="114376"/>
                </a:lnTo>
                <a:lnTo>
                  <a:pt x="26464" y="112879"/>
                </a:lnTo>
                <a:lnTo>
                  <a:pt x="32520" y="108796"/>
                </a:lnTo>
                <a:lnTo>
                  <a:pt x="36602" y="102741"/>
                </a:lnTo>
                <a:lnTo>
                  <a:pt x="38100" y="95288"/>
                </a:lnTo>
                <a:lnTo>
                  <a:pt x="36602" y="87872"/>
                </a:lnTo>
                <a:lnTo>
                  <a:pt x="32520" y="81817"/>
                </a:lnTo>
                <a:lnTo>
                  <a:pt x="26464" y="77735"/>
                </a:lnTo>
                <a:lnTo>
                  <a:pt x="19050" y="76238"/>
                </a:lnTo>
                <a:close/>
              </a:path>
              <a:path w="38100" h="5292090">
                <a:moveTo>
                  <a:pt x="19050" y="152476"/>
                </a:moveTo>
                <a:lnTo>
                  <a:pt x="11634" y="153973"/>
                </a:lnTo>
                <a:lnTo>
                  <a:pt x="5579" y="158055"/>
                </a:lnTo>
                <a:lnTo>
                  <a:pt x="1496" y="164110"/>
                </a:lnTo>
                <a:lnTo>
                  <a:pt x="0" y="171564"/>
                </a:lnTo>
                <a:lnTo>
                  <a:pt x="1496" y="178979"/>
                </a:lnTo>
                <a:lnTo>
                  <a:pt x="5579" y="185034"/>
                </a:lnTo>
                <a:lnTo>
                  <a:pt x="11634" y="189117"/>
                </a:lnTo>
                <a:lnTo>
                  <a:pt x="19050" y="190614"/>
                </a:lnTo>
                <a:lnTo>
                  <a:pt x="26464" y="189117"/>
                </a:lnTo>
                <a:lnTo>
                  <a:pt x="32520" y="185034"/>
                </a:lnTo>
                <a:lnTo>
                  <a:pt x="36602" y="178979"/>
                </a:lnTo>
                <a:lnTo>
                  <a:pt x="38100" y="171526"/>
                </a:lnTo>
                <a:lnTo>
                  <a:pt x="36602" y="164110"/>
                </a:lnTo>
                <a:lnTo>
                  <a:pt x="32520" y="158055"/>
                </a:lnTo>
                <a:lnTo>
                  <a:pt x="26464" y="153973"/>
                </a:lnTo>
                <a:lnTo>
                  <a:pt x="19050" y="152476"/>
                </a:lnTo>
                <a:close/>
              </a:path>
              <a:path w="38100" h="5292090">
                <a:moveTo>
                  <a:pt x="19050" y="228714"/>
                </a:moveTo>
                <a:lnTo>
                  <a:pt x="11634" y="230211"/>
                </a:lnTo>
                <a:lnTo>
                  <a:pt x="5579" y="234293"/>
                </a:lnTo>
                <a:lnTo>
                  <a:pt x="1496" y="240348"/>
                </a:lnTo>
                <a:lnTo>
                  <a:pt x="0" y="247802"/>
                </a:lnTo>
                <a:lnTo>
                  <a:pt x="1496" y="255217"/>
                </a:lnTo>
                <a:lnTo>
                  <a:pt x="5579" y="261272"/>
                </a:lnTo>
                <a:lnTo>
                  <a:pt x="11634" y="265355"/>
                </a:lnTo>
                <a:lnTo>
                  <a:pt x="19050" y="266852"/>
                </a:lnTo>
                <a:lnTo>
                  <a:pt x="26464" y="265355"/>
                </a:lnTo>
                <a:lnTo>
                  <a:pt x="32520" y="261272"/>
                </a:lnTo>
                <a:lnTo>
                  <a:pt x="36602" y="255217"/>
                </a:lnTo>
                <a:lnTo>
                  <a:pt x="38100" y="247764"/>
                </a:lnTo>
                <a:lnTo>
                  <a:pt x="36602" y="240348"/>
                </a:lnTo>
                <a:lnTo>
                  <a:pt x="32520" y="234293"/>
                </a:lnTo>
                <a:lnTo>
                  <a:pt x="26464" y="230211"/>
                </a:lnTo>
                <a:lnTo>
                  <a:pt x="19050" y="228714"/>
                </a:lnTo>
                <a:close/>
              </a:path>
              <a:path w="38100" h="5292090">
                <a:moveTo>
                  <a:pt x="19050" y="304952"/>
                </a:moveTo>
                <a:lnTo>
                  <a:pt x="11634" y="306449"/>
                </a:lnTo>
                <a:lnTo>
                  <a:pt x="5579" y="310531"/>
                </a:lnTo>
                <a:lnTo>
                  <a:pt x="1496" y="316586"/>
                </a:lnTo>
                <a:lnTo>
                  <a:pt x="0" y="324040"/>
                </a:lnTo>
                <a:lnTo>
                  <a:pt x="1496" y="331455"/>
                </a:lnTo>
                <a:lnTo>
                  <a:pt x="5579" y="337510"/>
                </a:lnTo>
                <a:lnTo>
                  <a:pt x="11634" y="341593"/>
                </a:lnTo>
                <a:lnTo>
                  <a:pt x="19050" y="343090"/>
                </a:lnTo>
                <a:lnTo>
                  <a:pt x="26464" y="341593"/>
                </a:lnTo>
                <a:lnTo>
                  <a:pt x="32520" y="337510"/>
                </a:lnTo>
                <a:lnTo>
                  <a:pt x="36602" y="331455"/>
                </a:lnTo>
                <a:lnTo>
                  <a:pt x="38100" y="324002"/>
                </a:lnTo>
                <a:lnTo>
                  <a:pt x="36602" y="316586"/>
                </a:lnTo>
                <a:lnTo>
                  <a:pt x="32520" y="310531"/>
                </a:lnTo>
                <a:lnTo>
                  <a:pt x="26464" y="306449"/>
                </a:lnTo>
                <a:lnTo>
                  <a:pt x="19050" y="304952"/>
                </a:lnTo>
                <a:close/>
              </a:path>
              <a:path w="38100" h="5292090">
                <a:moveTo>
                  <a:pt x="19050" y="381190"/>
                </a:moveTo>
                <a:lnTo>
                  <a:pt x="11634" y="382687"/>
                </a:lnTo>
                <a:lnTo>
                  <a:pt x="5579" y="386769"/>
                </a:lnTo>
                <a:lnTo>
                  <a:pt x="1496" y="392824"/>
                </a:lnTo>
                <a:lnTo>
                  <a:pt x="0" y="400278"/>
                </a:lnTo>
                <a:lnTo>
                  <a:pt x="1496" y="407693"/>
                </a:lnTo>
                <a:lnTo>
                  <a:pt x="5579" y="413748"/>
                </a:lnTo>
                <a:lnTo>
                  <a:pt x="11634" y="417831"/>
                </a:lnTo>
                <a:lnTo>
                  <a:pt x="19050" y="419328"/>
                </a:lnTo>
                <a:lnTo>
                  <a:pt x="26464" y="417831"/>
                </a:lnTo>
                <a:lnTo>
                  <a:pt x="32520" y="413748"/>
                </a:lnTo>
                <a:lnTo>
                  <a:pt x="36602" y="407693"/>
                </a:lnTo>
                <a:lnTo>
                  <a:pt x="38100" y="400240"/>
                </a:lnTo>
                <a:lnTo>
                  <a:pt x="36602" y="392824"/>
                </a:lnTo>
                <a:lnTo>
                  <a:pt x="32520" y="386769"/>
                </a:lnTo>
                <a:lnTo>
                  <a:pt x="26464" y="382687"/>
                </a:lnTo>
                <a:lnTo>
                  <a:pt x="19050" y="381190"/>
                </a:lnTo>
                <a:close/>
              </a:path>
              <a:path w="38100" h="5292090">
                <a:moveTo>
                  <a:pt x="19050" y="457428"/>
                </a:moveTo>
                <a:lnTo>
                  <a:pt x="11634" y="458925"/>
                </a:lnTo>
                <a:lnTo>
                  <a:pt x="5579" y="463007"/>
                </a:lnTo>
                <a:lnTo>
                  <a:pt x="1496" y="469063"/>
                </a:lnTo>
                <a:lnTo>
                  <a:pt x="0" y="476516"/>
                </a:lnTo>
                <a:lnTo>
                  <a:pt x="1496" y="483931"/>
                </a:lnTo>
                <a:lnTo>
                  <a:pt x="5579" y="489986"/>
                </a:lnTo>
                <a:lnTo>
                  <a:pt x="11634" y="494069"/>
                </a:lnTo>
                <a:lnTo>
                  <a:pt x="19050" y="495566"/>
                </a:lnTo>
                <a:lnTo>
                  <a:pt x="26464" y="494069"/>
                </a:lnTo>
                <a:lnTo>
                  <a:pt x="32520" y="489986"/>
                </a:lnTo>
                <a:lnTo>
                  <a:pt x="36602" y="483931"/>
                </a:lnTo>
                <a:lnTo>
                  <a:pt x="38100" y="476478"/>
                </a:lnTo>
                <a:lnTo>
                  <a:pt x="36602" y="469063"/>
                </a:lnTo>
                <a:lnTo>
                  <a:pt x="32520" y="463007"/>
                </a:lnTo>
                <a:lnTo>
                  <a:pt x="26464" y="458925"/>
                </a:lnTo>
                <a:lnTo>
                  <a:pt x="19050" y="457428"/>
                </a:lnTo>
                <a:close/>
              </a:path>
              <a:path w="38100" h="5292090">
                <a:moveTo>
                  <a:pt x="19050" y="533666"/>
                </a:moveTo>
                <a:lnTo>
                  <a:pt x="11634" y="535163"/>
                </a:lnTo>
                <a:lnTo>
                  <a:pt x="5579" y="539245"/>
                </a:lnTo>
                <a:lnTo>
                  <a:pt x="1496" y="545301"/>
                </a:lnTo>
                <a:lnTo>
                  <a:pt x="0" y="552754"/>
                </a:lnTo>
                <a:lnTo>
                  <a:pt x="1496" y="560169"/>
                </a:lnTo>
                <a:lnTo>
                  <a:pt x="5579" y="566225"/>
                </a:lnTo>
                <a:lnTo>
                  <a:pt x="11634" y="570307"/>
                </a:lnTo>
                <a:lnTo>
                  <a:pt x="19050" y="571804"/>
                </a:lnTo>
                <a:lnTo>
                  <a:pt x="26464" y="570307"/>
                </a:lnTo>
                <a:lnTo>
                  <a:pt x="32520" y="566225"/>
                </a:lnTo>
                <a:lnTo>
                  <a:pt x="36602" y="560169"/>
                </a:lnTo>
                <a:lnTo>
                  <a:pt x="38100" y="552716"/>
                </a:lnTo>
                <a:lnTo>
                  <a:pt x="36602" y="545301"/>
                </a:lnTo>
                <a:lnTo>
                  <a:pt x="32520" y="539245"/>
                </a:lnTo>
                <a:lnTo>
                  <a:pt x="26464" y="535163"/>
                </a:lnTo>
                <a:lnTo>
                  <a:pt x="19050" y="533666"/>
                </a:lnTo>
                <a:close/>
              </a:path>
              <a:path w="38100" h="5292090">
                <a:moveTo>
                  <a:pt x="19050" y="609904"/>
                </a:moveTo>
                <a:lnTo>
                  <a:pt x="11634" y="611401"/>
                </a:lnTo>
                <a:lnTo>
                  <a:pt x="5579" y="615484"/>
                </a:lnTo>
                <a:lnTo>
                  <a:pt x="1496" y="621539"/>
                </a:lnTo>
                <a:lnTo>
                  <a:pt x="0" y="628992"/>
                </a:lnTo>
                <a:lnTo>
                  <a:pt x="1496" y="636407"/>
                </a:lnTo>
                <a:lnTo>
                  <a:pt x="5579" y="642463"/>
                </a:lnTo>
                <a:lnTo>
                  <a:pt x="11634" y="646545"/>
                </a:lnTo>
                <a:lnTo>
                  <a:pt x="19050" y="648042"/>
                </a:lnTo>
                <a:lnTo>
                  <a:pt x="26464" y="646545"/>
                </a:lnTo>
                <a:lnTo>
                  <a:pt x="32520" y="642463"/>
                </a:lnTo>
                <a:lnTo>
                  <a:pt x="36602" y="636407"/>
                </a:lnTo>
                <a:lnTo>
                  <a:pt x="38100" y="628954"/>
                </a:lnTo>
                <a:lnTo>
                  <a:pt x="36602" y="621539"/>
                </a:lnTo>
                <a:lnTo>
                  <a:pt x="32520" y="615484"/>
                </a:lnTo>
                <a:lnTo>
                  <a:pt x="26464" y="611401"/>
                </a:lnTo>
                <a:lnTo>
                  <a:pt x="19050" y="609904"/>
                </a:lnTo>
                <a:close/>
              </a:path>
              <a:path w="38100" h="5292090">
                <a:moveTo>
                  <a:pt x="19050" y="686142"/>
                </a:moveTo>
                <a:lnTo>
                  <a:pt x="11634" y="687639"/>
                </a:lnTo>
                <a:lnTo>
                  <a:pt x="5579" y="691722"/>
                </a:lnTo>
                <a:lnTo>
                  <a:pt x="1496" y="697777"/>
                </a:lnTo>
                <a:lnTo>
                  <a:pt x="0" y="705230"/>
                </a:lnTo>
                <a:lnTo>
                  <a:pt x="1496" y="712645"/>
                </a:lnTo>
                <a:lnTo>
                  <a:pt x="5579" y="718701"/>
                </a:lnTo>
                <a:lnTo>
                  <a:pt x="11634" y="722783"/>
                </a:lnTo>
                <a:lnTo>
                  <a:pt x="19050" y="724280"/>
                </a:lnTo>
                <a:lnTo>
                  <a:pt x="26464" y="722783"/>
                </a:lnTo>
                <a:lnTo>
                  <a:pt x="32520" y="718701"/>
                </a:lnTo>
                <a:lnTo>
                  <a:pt x="36602" y="712645"/>
                </a:lnTo>
                <a:lnTo>
                  <a:pt x="38100" y="705192"/>
                </a:lnTo>
                <a:lnTo>
                  <a:pt x="36602" y="697777"/>
                </a:lnTo>
                <a:lnTo>
                  <a:pt x="32520" y="691722"/>
                </a:lnTo>
                <a:lnTo>
                  <a:pt x="26464" y="687639"/>
                </a:lnTo>
                <a:lnTo>
                  <a:pt x="19050" y="686142"/>
                </a:lnTo>
                <a:close/>
              </a:path>
              <a:path w="38100" h="5292090">
                <a:moveTo>
                  <a:pt x="19050" y="762380"/>
                </a:moveTo>
                <a:lnTo>
                  <a:pt x="11634" y="763877"/>
                </a:lnTo>
                <a:lnTo>
                  <a:pt x="5579" y="767960"/>
                </a:lnTo>
                <a:lnTo>
                  <a:pt x="1496" y="774015"/>
                </a:lnTo>
                <a:lnTo>
                  <a:pt x="0" y="781469"/>
                </a:lnTo>
                <a:lnTo>
                  <a:pt x="1496" y="788884"/>
                </a:lnTo>
                <a:lnTo>
                  <a:pt x="5579" y="794939"/>
                </a:lnTo>
                <a:lnTo>
                  <a:pt x="11634" y="799022"/>
                </a:lnTo>
                <a:lnTo>
                  <a:pt x="19050" y="800519"/>
                </a:lnTo>
                <a:lnTo>
                  <a:pt x="26464" y="799022"/>
                </a:lnTo>
                <a:lnTo>
                  <a:pt x="32520" y="794939"/>
                </a:lnTo>
                <a:lnTo>
                  <a:pt x="36602" y="788884"/>
                </a:lnTo>
                <a:lnTo>
                  <a:pt x="38100" y="781430"/>
                </a:lnTo>
                <a:lnTo>
                  <a:pt x="36602" y="774015"/>
                </a:lnTo>
                <a:lnTo>
                  <a:pt x="32520" y="767960"/>
                </a:lnTo>
                <a:lnTo>
                  <a:pt x="26464" y="763877"/>
                </a:lnTo>
                <a:lnTo>
                  <a:pt x="19050" y="762380"/>
                </a:lnTo>
                <a:close/>
              </a:path>
              <a:path w="38100" h="5292090">
                <a:moveTo>
                  <a:pt x="19050" y="838619"/>
                </a:moveTo>
                <a:lnTo>
                  <a:pt x="11634" y="840116"/>
                </a:lnTo>
                <a:lnTo>
                  <a:pt x="5579" y="844198"/>
                </a:lnTo>
                <a:lnTo>
                  <a:pt x="1496" y="850253"/>
                </a:lnTo>
                <a:lnTo>
                  <a:pt x="0" y="857707"/>
                </a:lnTo>
                <a:lnTo>
                  <a:pt x="1496" y="865122"/>
                </a:lnTo>
                <a:lnTo>
                  <a:pt x="5579" y="871177"/>
                </a:lnTo>
                <a:lnTo>
                  <a:pt x="11634" y="875260"/>
                </a:lnTo>
                <a:lnTo>
                  <a:pt x="19050" y="876757"/>
                </a:lnTo>
                <a:lnTo>
                  <a:pt x="26464" y="875260"/>
                </a:lnTo>
                <a:lnTo>
                  <a:pt x="32520" y="871177"/>
                </a:lnTo>
                <a:lnTo>
                  <a:pt x="36602" y="865122"/>
                </a:lnTo>
                <a:lnTo>
                  <a:pt x="38100" y="857669"/>
                </a:lnTo>
                <a:lnTo>
                  <a:pt x="36602" y="850253"/>
                </a:lnTo>
                <a:lnTo>
                  <a:pt x="32520" y="844198"/>
                </a:lnTo>
                <a:lnTo>
                  <a:pt x="26464" y="840116"/>
                </a:lnTo>
                <a:lnTo>
                  <a:pt x="19050" y="838619"/>
                </a:lnTo>
                <a:close/>
              </a:path>
              <a:path w="38100" h="5292090">
                <a:moveTo>
                  <a:pt x="19050" y="914857"/>
                </a:moveTo>
                <a:lnTo>
                  <a:pt x="11634" y="916354"/>
                </a:lnTo>
                <a:lnTo>
                  <a:pt x="5579" y="920436"/>
                </a:lnTo>
                <a:lnTo>
                  <a:pt x="1496" y="926491"/>
                </a:lnTo>
                <a:lnTo>
                  <a:pt x="0" y="933945"/>
                </a:lnTo>
                <a:lnTo>
                  <a:pt x="1496" y="941360"/>
                </a:lnTo>
                <a:lnTo>
                  <a:pt x="5579" y="947415"/>
                </a:lnTo>
                <a:lnTo>
                  <a:pt x="11634" y="951498"/>
                </a:lnTo>
                <a:lnTo>
                  <a:pt x="19050" y="952995"/>
                </a:lnTo>
                <a:lnTo>
                  <a:pt x="26464" y="951498"/>
                </a:lnTo>
                <a:lnTo>
                  <a:pt x="32520" y="947415"/>
                </a:lnTo>
                <a:lnTo>
                  <a:pt x="36602" y="941360"/>
                </a:lnTo>
                <a:lnTo>
                  <a:pt x="38100" y="933907"/>
                </a:lnTo>
                <a:lnTo>
                  <a:pt x="36602" y="926491"/>
                </a:lnTo>
                <a:lnTo>
                  <a:pt x="32520" y="920436"/>
                </a:lnTo>
                <a:lnTo>
                  <a:pt x="26464" y="916354"/>
                </a:lnTo>
                <a:lnTo>
                  <a:pt x="19050" y="914857"/>
                </a:lnTo>
                <a:close/>
              </a:path>
              <a:path w="38100" h="5292090">
                <a:moveTo>
                  <a:pt x="19050" y="991095"/>
                </a:moveTo>
                <a:lnTo>
                  <a:pt x="11634" y="992592"/>
                </a:lnTo>
                <a:lnTo>
                  <a:pt x="5579" y="996674"/>
                </a:lnTo>
                <a:lnTo>
                  <a:pt x="1496" y="1002729"/>
                </a:lnTo>
                <a:lnTo>
                  <a:pt x="0" y="1010183"/>
                </a:lnTo>
                <a:lnTo>
                  <a:pt x="1496" y="1017598"/>
                </a:lnTo>
                <a:lnTo>
                  <a:pt x="5579" y="1023653"/>
                </a:lnTo>
                <a:lnTo>
                  <a:pt x="11634" y="1027736"/>
                </a:lnTo>
                <a:lnTo>
                  <a:pt x="19050" y="1029233"/>
                </a:lnTo>
                <a:lnTo>
                  <a:pt x="26464" y="1027736"/>
                </a:lnTo>
                <a:lnTo>
                  <a:pt x="32520" y="1023653"/>
                </a:lnTo>
                <a:lnTo>
                  <a:pt x="36602" y="1017598"/>
                </a:lnTo>
                <a:lnTo>
                  <a:pt x="38100" y="1010145"/>
                </a:lnTo>
                <a:lnTo>
                  <a:pt x="36602" y="1002729"/>
                </a:lnTo>
                <a:lnTo>
                  <a:pt x="32520" y="996674"/>
                </a:lnTo>
                <a:lnTo>
                  <a:pt x="26464" y="992592"/>
                </a:lnTo>
                <a:lnTo>
                  <a:pt x="19050" y="991095"/>
                </a:lnTo>
                <a:close/>
              </a:path>
              <a:path w="38100" h="5292090">
                <a:moveTo>
                  <a:pt x="19050" y="1067333"/>
                </a:moveTo>
                <a:lnTo>
                  <a:pt x="11634" y="1068830"/>
                </a:lnTo>
                <a:lnTo>
                  <a:pt x="5579" y="1072912"/>
                </a:lnTo>
                <a:lnTo>
                  <a:pt x="1496" y="1078967"/>
                </a:lnTo>
                <a:lnTo>
                  <a:pt x="0" y="1086421"/>
                </a:lnTo>
                <a:lnTo>
                  <a:pt x="1496" y="1093836"/>
                </a:lnTo>
                <a:lnTo>
                  <a:pt x="5579" y="1099891"/>
                </a:lnTo>
                <a:lnTo>
                  <a:pt x="11634" y="1103974"/>
                </a:lnTo>
                <a:lnTo>
                  <a:pt x="19050" y="1105471"/>
                </a:lnTo>
                <a:lnTo>
                  <a:pt x="26464" y="1103974"/>
                </a:lnTo>
                <a:lnTo>
                  <a:pt x="32520" y="1099891"/>
                </a:lnTo>
                <a:lnTo>
                  <a:pt x="36602" y="1093836"/>
                </a:lnTo>
                <a:lnTo>
                  <a:pt x="38100" y="1086383"/>
                </a:lnTo>
                <a:lnTo>
                  <a:pt x="36602" y="1078967"/>
                </a:lnTo>
                <a:lnTo>
                  <a:pt x="32520" y="1072912"/>
                </a:lnTo>
                <a:lnTo>
                  <a:pt x="26464" y="1068830"/>
                </a:lnTo>
                <a:lnTo>
                  <a:pt x="19050" y="1067333"/>
                </a:lnTo>
                <a:close/>
              </a:path>
              <a:path w="38100" h="5292090">
                <a:moveTo>
                  <a:pt x="19050" y="1143571"/>
                </a:moveTo>
                <a:lnTo>
                  <a:pt x="11634" y="1145068"/>
                </a:lnTo>
                <a:lnTo>
                  <a:pt x="5579" y="1149150"/>
                </a:lnTo>
                <a:lnTo>
                  <a:pt x="1496" y="1155205"/>
                </a:lnTo>
                <a:lnTo>
                  <a:pt x="0" y="1162659"/>
                </a:lnTo>
                <a:lnTo>
                  <a:pt x="1496" y="1170074"/>
                </a:lnTo>
                <a:lnTo>
                  <a:pt x="5579" y="1176129"/>
                </a:lnTo>
                <a:lnTo>
                  <a:pt x="11634" y="1180212"/>
                </a:lnTo>
                <a:lnTo>
                  <a:pt x="19050" y="1181709"/>
                </a:lnTo>
                <a:lnTo>
                  <a:pt x="26464" y="1180212"/>
                </a:lnTo>
                <a:lnTo>
                  <a:pt x="32520" y="1176129"/>
                </a:lnTo>
                <a:lnTo>
                  <a:pt x="36602" y="1170074"/>
                </a:lnTo>
                <a:lnTo>
                  <a:pt x="38100" y="1162621"/>
                </a:lnTo>
                <a:lnTo>
                  <a:pt x="36602" y="1155205"/>
                </a:lnTo>
                <a:lnTo>
                  <a:pt x="32520" y="1149150"/>
                </a:lnTo>
                <a:lnTo>
                  <a:pt x="26464" y="1145068"/>
                </a:lnTo>
                <a:lnTo>
                  <a:pt x="19050" y="1143571"/>
                </a:lnTo>
                <a:close/>
              </a:path>
              <a:path w="38100" h="5292090">
                <a:moveTo>
                  <a:pt x="19050" y="1219809"/>
                </a:moveTo>
                <a:lnTo>
                  <a:pt x="11634" y="1221306"/>
                </a:lnTo>
                <a:lnTo>
                  <a:pt x="5579" y="1225388"/>
                </a:lnTo>
                <a:lnTo>
                  <a:pt x="1496" y="1231444"/>
                </a:lnTo>
                <a:lnTo>
                  <a:pt x="0" y="1238897"/>
                </a:lnTo>
                <a:lnTo>
                  <a:pt x="1496" y="1246312"/>
                </a:lnTo>
                <a:lnTo>
                  <a:pt x="5579" y="1252367"/>
                </a:lnTo>
                <a:lnTo>
                  <a:pt x="11634" y="1256450"/>
                </a:lnTo>
                <a:lnTo>
                  <a:pt x="19050" y="1257947"/>
                </a:lnTo>
                <a:lnTo>
                  <a:pt x="26464" y="1256450"/>
                </a:lnTo>
                <a:lnTo>
                  <a:pt x="32520" y="1252367"/>
                </a:lnTo>
                <a:lnTo>
                  <a:pt x="36602" y="1246312"/>
                </a:lnTo>
                <a:lnTo>
                  <a:pt x="38100" y="1238859"/>
                </a:lnTo>
                <a:lnTo>
                  <a:pt x="36602" y="1231444"/>
                </a:lnTo>
                <a:lnTo>
                  <a:pt x="32520" y="1225388"/>
                </a:lnTo>
                <a:lnTo>
                  <a:pt x="26464" y="1221306"/>
                </a:lnTo>
                <a:lnTo>
                  <a:pt x="19050" y="1219809"/>
                </a:lnTo>
                <a:close/>
              </a:path>
              <a:path w="38100" h="5292090">
                <a:moveTo>
                  <a:pt x="19050" y="1296047"/>
                </a:moveTo>
                <a:lnTo>
                  <a:pt x="11634" y="1297544"/>
                </a:lnTo>
                <a:lnTo>
                  <a:pt x="5579" y="1301626"/>
                </a:lnTo>
                <a:lnTo>
                  <a:pt x="1496" y="1307682"/>
                </a:lnTo>
                <a:lnTo>
                  <a:pt x="0" y="1315135"/>
                </a:lnTo>
                <a:lnTo>
                  <a:pt x="1496" y="1322550"/>
                </a:lnTo>
                <a:lnTo>
                  <a:pt x="5579" y="1328606"/>
                </a:lnTo>
                <a:lnTo>
                  <a:pt x="11634" y="1332688"/>
                </a:lnTo>
                <a:lnTo>
                  <a:pt x="19050" y="1334185"/>
                </a:lnTo>
                <a:lnTo>
                  <a:pt x="26464" y="1332688"/>
                </a:lnTo>
                <a:lnTo>
                  <a:pt x="32520" y="1328606"/>
                </a:lnTo>
                <a:lnTo>
                  <a:pt x="36602" y="1322550"/>
                </a:lnTo>
                <a:lnTo>
                  <a:pt x="38100" y="1315097"/>
                </a:lnTo>
                <a:lnTo>
                  <a:pt x="36602" y="1307682"/>
                </a:lnTo>
                <a:lnTo>
                  <a:pt x="32520" y="1301626"/>
                </a:lnTo>
                <a:lnTo>
                  <a:pt x="26464" y="1297544"/>
                </a:lnTo>
                <a:lnTo>
                  <a:pt x="19050" y="1296047"/>
                </a:lnTo>
                <a:close/>
              </a:path>
              <a:path w="38100" h="5292090">
                <a:moveTo>
                  <a:pt x="19050" y="1372285"/>
                </a:moveTo>
                <a:lnTo>
                  <a:pt x="11634" y="1373782"/>
                </a:lnTo>
                <a:lnTo>
                  <a:pt x="5579" y="1377865"/>
                </a:lnTo>
                <a:lnTo>
                  <a:pt x="1496" y="1383920"/>
                </a:lnTo>
                <a:lnTo>
                  <a:pt x="0" y="1391373"/>
                </a:lnTo>
                <a:lnTo>
                  <a:pt x="1496" y="1398788"/>
                </a:lnTo>
                <a:lnTo>
                  <a:pt x="5579" y="1404844"/>
                </a:lnTo>
                <a:lnTo>
                  <a:pt x="11634" y="1408926"/>
                </a:lnTo>
                <a:lnTo>
                  <a:pt x="19050" y="1410423"/>
                </a:lnTo>
                <a:lnTo>
                  <a:pt x="26464" y="1408926"/>
                </a:lnTo>
                <a:lnTo>
                  <a:pt x="32520" y="1404844"/>
                </a:lnTo>
                <a:lnTo>
                  <a:pt x="36602" y="1398788"/>
                </a:lnTo>
                <a:lnTo>
                  <a:pt x="38100" y="1391335"/>
                </a:lnTo>
                <a:lnTo>
                  <a:pt x="36602" y="1383920"/>
                </a:lnTo>
                <a:lnTo>
                  <a:pt x="32520" y="1377865"/>
                </a:lnTo>
                <a:lnTo>
                  <a:pt x="26464" y="1373782"/>
                </a:lnTo>
                <a:lnTo>
                  <a:pt x="19050" y="1372285"/>
                </a:lnTo>
                <a:close/>
              </a:path>
              <a:path w="38100" h="5292090">
                <a:moveTo>
                  <a:pt x="19050" y="1448523"/>
                </a:moveTo>
                <a:lnTo>
                  <a:pt x="11634" y="1450020"/>
                </a:lnTo>
                <a:lnTo>
                  <a:pt x="5579" y="1454103"/>
                </a:lnTo>
                <a:lnTo>
                  <a:pt x="1496" y="1460158"/>
                </a:lnTo>
                <a:lnTo>
                  <a:pt x="0" y="1467612"/>
                </a:lnTo>
                <a:lnTo>
                  <a:pt x="1496" y="1475026"/>
                </a:lnTo>
                <a:lnTo>
                  <a:pt x="5579" y="1481082"/>
                </a:lnTo>
                <a:lnTo>
                  <a:pt x="11634" y="1485164"/>
                </a:lnTo>
                <a:lnTo>
                  <a:pt x="19050" y="1486662"/>
                </a:lnTo>
                <a:lnTo>
                  <a:pt x="26464" y="1485164"/>
                </a:lnTo>
                <a:lnTo>
                  <a:pt x="32520" y="1481082"/>
                </a:lnTo>
                <a:lnTo>
                  <a:pt x="36602" y="1475026"/>
                </a:lnTo>
                <a:lnTo>
                  <a:pt x="38100" y="1467573"/>
                </a:lnTo>
                <a:lnTo>
                  <a:pt x="36602" y="1460158"/>
                </a:lnTo>
                <a:lnTo>
                  <a:pt x="32520" y="1454103"/>
                </a:lnTo>
                <a:lnTo>
                  <a:pt x="26464" y="1450020"/>
                </a:lnTo>
                <a:lnTo>
                  <a:pt x="19050" y="1448523"/>
                </a:lnTo>
                <a:close/>
              </a:path>
              <a:path w="38100" h="5292090">
                <a:moveTo>
                  <a:pt x="19050" y="1524762"/>
                </a:moveTo>
                <a:lnTo>
                  <a:pt x="11634" y="1526259"/>
                </a:lnTo>
                <a:lnTo>
                  <a:pt x="5579" y="1530341"/>
                </a:lnTo>
                <a:lnTo>
                  <a:pt x="1496" y="1536397"/>
                </a:lnTo>
                <a:lnTo>
                  <a:pt x="0" y="1543850"/>
                </a:lnTo>
                <a:lnTo>
                  <a:pt x="1496" y="1551265"/>
                </a:lnTo>
                <a:lnTo>
                  <a:pt x="5579" y="1557320"/>
                </a:lnTo>
                <a:lnTo>
                  <a:pt x="11634" y="1561403"/>
                </a:lnTo>
                <a:lnTo>
                  <a:pt x="19050" y="1562900"/>
                </a:lnTo>
                <a:lnTo>
                  <a:pt x="26464" y="1561403"/>
                </a:lnTo>
                <a:lnTo>
                  <a:pt x="32520" y="1557320"/>
                </a:lnTo>
                <a:lnTo>
                  <a:pt x="36602" y="1551265"/>
                </a:lnTo>
                <a:lnTo>
                  <a:pt x="38100" y="1543812"/>
                </a:lnTo>
                <a:lnTo>
                  <a:pt x="36602" y="1536397"/>
                </a:lnTo>
                <a:lnTo>
                  <a:pt x="32520" y="1530341"/>
                </a:lnTo>
                <a:lnTo>
                  <a:pt x="26464" y="1526259"/>
                </a:lnTo>
                <a:lnTo>
                  <a:pt x="19050" y="1524762"/>
                </a:lnTo>
                <a:close/>
              </a:path>
              <a:path w="38100" h="5292090">
                <a:moveTo>
                  <a:pt x="19050" y="1601000"/>
                </a:moveTo>
                <a:lnTo>
                  <a:pt x="11634" y="1602497"/>
                </a:lnTo>
                <a:lnTo>
                  <a:pt x="5579" y="1606579"/>
                </a:lnTo>
                <a:lnTo>
                  <a:pt x="1496" y="1612635"/>
                </a:lnTo>
                <a:lnTo>
                  <a:pt x="0" y="1620088"/>
                </a:lnTo>
                <a:lnTo>
                  <a:pt x="1497" y="1627503"/>
                </a:lnTo>
                <a:lnTo>
                  <a:pt x="5579" y="1633558"/>
                </a:lnTo>
                <a:lnTo>
                  <a:pt x="11635" y="1637641"/>
                </a:lnTo>
                <a:lnTo>
                  <a:pt x="19050" y="1639138"/>
                </a:lnTo>
                <a:lnTo>
                  <a:pt x="26464" y="1637641"/>
                </a:lnTo>
                <a:lnTo>
                  <a:pt x="32520" y="1633558"/>
                </a:lnTo>
                <a:lnTo>
                  <a:pt x="36602" y="1627503"/>
                </a:lnTo>
                <a:lnTo>
                  <a:pt x="38100" y="1620050"/>
                </a:lnTo>
                <a:lnTo>
                  <a:pt x="36602" y="1612635"/>
                </a:lnTo>
                <a:lnTo>
                  <a:pt x="32520" y="1606579"/>
                </a:lnTo>
                <a:lnTo>
                  <a:pt x="26464" y="1602497"/>
                </a:lnTo>
                <a:lnTo>
                  <a:pt x="19050" y="1601000"/>
                </a:lnTo>
                <a:close/>
              </a:path>
              <a:path w="38100" h="5292090">
                <a:moveTo>
                  <a:pt x="19050" y="1677238"/>
                </a:moveTo>
                <a:lnTo>
                  <a:pt x="11635" y="1678735"/>
                </a:lnTo>
                <a:lnTo>
                  <a:pt x="5579" y="1682817"/>
                </a:lnTo>
                <a:lnTo>
                  <a:pt x="1497" y="1688873"/>
                </a:lnTo>
                <a:lnTo>
                  <a:pt x="0" y="1696326"/>
                </a:lnTo>
                <a:lnTo>
                  <a:pt x="1497" y="1703741"/>
                </a:lnTo>
                <a:lnTo>
                  <a:pt x="5579" y="1709796"/>
                </a:lnTo>
                <a:lnTo>
                  <a:pt x="11635" y="1713879"/>
                </a:lnTo>
                <a:lnTo>
                  <a:pt x="19050" y="1715376"/>
                </a:lnTo>
                <a:lnTo>
                  <a:pt x="26464" y="1713879"/>
                </a:lnTo>
                <a:lnTo>
                  <a:pt x="32520" y="1709796"/>
                </a:lnTo>
                <a:lnTo>
                  <a:pt x="36602" y="1703741"/>
                </a:lnTo>
                <a:lnTo>
                  <a:pt x="38100" y="1696288"/>
                </a:lnTo>
                <a:lnTo>
                  <a:pt x="36602" y="1688873"/>
                </a:lnTo>
                <a:lnTo>
                  <a:pt x="32520" y="1682817"/>
                </a:lnTo>
                <a:lnTo>
                  <a:pt x="26464" y="1678735"/>
                </a:lnTo>
                <a:lnTo>
                  <a:pt x="19050" y="1677238"/>
                </a:lnTo>
                <a:close/>
              </a:path>
              <a:path w="38100" h="5292090">
                <a:moveTo>
                  <a:pt x="19050" y="1753476"/>
                </a:moveTo>
                <a:lnTo>
                  <a:pt x="11635" y="1754973"/>
                </a:lnTo>
                <a:lnTo>
                  <a:pt x="5579" y="1759056"/>
                </a:lnTo>
                <a:lnTo>
                  <a:pt x="1497" y="1765111"/>
                </a:lnTo>
                <a:lnTo>
                  <a:pt x="0" y="1772564"/>
                </a:lnTo>
                <a:lnTo>
                  <a:pt x="1497" y="1779979"/>
                </a:lnTo>
                <a:lnTo>
                  <a:pt x="5579" y="1786034"/>
                </a:lnTo>
                <a:lnTo>
                  <a:pt x="11635" y="1790117"/>
                </a:lnTo>
                <a:lnTo>
                  <a:pt x="19050" y="1791614"/>
                </a:lnTo>
                <a:lnTo>
                  <a:pt x="26464" y="1790117"/>
                </a:lnTo>
                <a:lnTo>
                  <a:pt x="32520" y="1786034"/>
                </a:lnTo>
                <a:lnTo>
                  <a:pt x="36602" y="1779979"/>
                </a:lnTo>
                <a:lnTo>
                  <a:pt x="38100" y="1772526"/>
                </a:lnTo>
                <a:lnTo>
                  <a:pt x="36602" y="1765111"/>
                </a:lnTo>
                <a:lnTo>
                  <a:pt x="32520" y="1759056"/>
                </a:lnTo>
                <a:lnTo>
                  <a:pt x="26464" y="1754973"/>
                </a:lnTo>
                <a:lnTo>
                  <a:pt x="19050" y="1753476"/>
                </a:lnTo>
                <a:close/>
              </a:path>
              <a:path w="38100" h="5292090">
                <a:moveTo>
                  <a:pt x="19050" y="1829714"/>
                </a:moveTo>
                <a:lnTo>
                  <a:pt x="11635" y="1831211"/>
                </a:lnTo>
                <a:lnTo>
                  <a:pt x="5579" y="1835294"/>
                </a:lnTo>
                <a:lnTo>
                  <a:pt x="1497" y="1841349"/>
                </a:lnTo>
                <a:lnTo>
                  <a:pt x="0" y="1848802"/>
                </a:lnTo>
                <a:lnTo>
                  <a:pt x="1497" y="1856217"/>
                </a:lnTo>
                <a:lnTo>
                  <a:pt x="5579" y="1862272"/>
                </a:lnTo>
                <a:lnTo>
                  <a:pt x="11635" y="1866355"/>
                </a:lnTo>
                <a:lnTo>
                  <a:pt x="19050" y="1867852"/>
                </a:lnTo>
                <a:lnTo>
                  <a:pt x="26464" y="1866355"/>
                </a:lnTo>
                <a:lnTo>
                  <a:pt x="32520" y="1862272"/>
                </a:lnTo>
                <a:lnTo>
                  <a:pt x="36602" y="1856217"/>
                </a:lnTo>
                <a:lnTo>
                  <a:pt x="38100" y="1848764"/>
                </a:lnTo>
                <a:lnTo>
                  <a:pt x="36602" y="1841349"/>
                </a:lnTo>
                <a:lnTo>
                  <a:pt x="32520" y="1835294"/>
                </a:lnTo>
                <a:lnTo>
                  <a:pt x="26464" y="1831211"/>
                </a:lnTo>
                <a:lnTo>
                  <a:pt x="19050" y="1829714"/>
                </a:lnTo>
                <a:close/>
              </a:path>
              <a:path w="38100" h="5292090">
                <a:moveTo>
                  <a:pt x="19050" y="1905952"/>
                </a:moveTo>
                <a:lnTo>
                  <a:pt x="11635" y="1907449"/>
                </a:lnTo>
                <a:lnTo>
                  <a:pt x="5579" y="1911532"/>
                </a:lnTo>
                <a:lnTo>
                  <a:pt x="1497" y="1917587"/>
                </a:lnTo>
                <a:lnTo>
                  <a:pt x="0" y="1925040"/>
                </a:lnTo>
                <a:lnTo>
                  <a:pt x="1497" y="1932455"/>
                </a:lnTo>
                <a:lnTo>
                  <a:pt x="5579" y="1938510"/>
                </a:lnTo>
                <a:lnTo>
                  <a:pt x="11635" y="1942593"/>
                </a:lnTo>
                <a:lnTo>
                  <a:pt x="19050" y="1944090"/>
                </a:lnTo>
                <a:lnTo>
                  <a:pt x="26464" y="1942593"/>
                </a:lnTo>
                <a:lnTo>
                  <a:pt x="32520" y="1938510"/>
                </a:lnTo>
                <a:lnTo>
                  <a:pt x="36602" y="1932455"/>
                </a:lnTo>
                <a:lnTo>
                  <a:pt x="38100" y="1925002"/>
                </a:lnTo>
                <a:lnTo>
                  <a:pt x="36602" y="1917587"/>
                </a:lnTo>
                <a:lnTo>
                  <a:pt x="32520" y="1911532"/>
                </a:lnTo>
                <a:lnTo>
                  <a:pt x="26464" y="1907449"/>
                </a:lnTo>
                <a:lnTo>
                  <a:pt x="19050" y="1905952"/>
                </a:lnTo>
                <a:close/>
              </a:path>
              <a:path w="38100" h="5292090">
                <a:moveTo>
                  <a:pt x="19050" y="1982190"/>
                </a:moveTo>
                <a:lnTo>
                  <a:pt x="11635" y="1983687"/>
                </a:lnTo>
                <a:lnTo>
                  <a:pt x="5579" y="1987769"/>
                </a:lnTo>
                <a:lnTo>
                  <a:pt x="1497" y="1993825"/>
                </a:lnTo>
                <a:lnTo>
                  <a:pt x="0" y="2001278"/>
                </a:lnTo>
                <a:lnTo>
                  <a:pt x="1497" y="2008693"/>
                </a:lnTo>
                <a:lnTo>
                  <a:pt x="5579" y="2014748"/>
                </a:lnTo>
                <a:lnTo>
                  <a:pt x="11635" y="2018831"/>
                </a:lnTo>
                <a:lnTo>
                  <a:pt x="19050" y="2020328"/>
                </a:lnTo>
                <a:lnTo>
                  <a:pt x="26464" y="2018831"/>
                </a:lnTo>
                <a:lnTo>
                  <a:pt x="32520" y="2014748"/>
                </a:lnTo>
                <a:lnTo>
                  <a:pt x="36602" y="2008693"/>
                </a:lnTo>
                <a:lnTo>
                  <a:pt x="38100" y="2001240"/>
                </a:lnTo>
                <a:lnTo>
                  <a:pt x="36602" y="1993825"/>
                </a:lnTo>
                <a:lnTo>
                  <a:pt x="32520" y="1987769"/>
                </a:lnTo>
                <a:lnTo>
                  <a:pt x="26464" y="1983687"/>
                </a:lnTo>
                <a:lnTo>
                  <a:pt x="19050" y="1982190"/>
                </a:lnTo>
                <a:close/>
              </a:path>
              <a:path w="38100" h="5292090">
                <a:moveTo>
                  <a:pt x="19050" y="2058428"/>
                </a:moveTo>
                <a:lnTo>
                  <a:pt x="11635" y="2059925"/>
                </a:lnTo>
                <a:lnTo>
                  <a:pt x="5579" y="2064007"/>
                </a:lnTo>
                <a:lnTo>
                  <a:pt x="1497" y="2070063"/>
                </a:lnTo>
                <a:lnTo>
                  <a:pt x="0" y="2077516"/>
                </a:lnTo>
                <a:lnTo>
                  <a:pt x="1497" y="2084931"/>
                </a:lnTo>
                <a:lnTo>
                  <a:pt x="5579" y="2090987"/>
                </a:lnTo>
                <a:lnTo>
                  <a:pt x="11635" y="2095069"/>
                </a:lnTo>
                <a:lnTo>
                  <a:pt x="19050" y="2096566"/>
                </a:lnTo>
                <a:lnTo>
                  <a:pt x="26464" y="2095069"/>
                </a:lnTo>
                <a:lnTo>
                  <a:pt x="32520" y="2090987"/>
                </a:lnTo>
                <a:lnTo>
                  <a:pt x="36602" y="2084931"/>
                </a:lnTo>
                <a:lnTo>
                  <a:pt x="38100" y="2077478"/>
                </a:lnTo>
                <a:lnTo>
                  <a:pt x="36602" y="2070063"/>
                </a:lnTo>
                <a:lnTo>
                  <a:pt x="32520" y="2064007"/>
                </a:lnTo>
                <a:lnTo>
                  <a:pt x="26464" y="2059925"/>
                </a:lnTo>
                <a:lnTo>
                  <a:pt x="19050" y="2058428"/>
                </a:lnTo>
                <a:close/>
              </a:path>
              <a:path w="38100" h="5292090">
                <a:moveTo>
                  <a:pt x="19050" y="2134666"/>
                </a:moveTo>
                <a:lnTo>
                  <a:pt x="11635" y="2136163"/>
                </a:lnTo>
                <a:lnTo>
                  <a:pt x="5579" y="2140246"/>
                </a:lnTo>
                <a:lnTo>
                  <a:pt x="1497" y="2146301"/>
                </a:lnTo>
                <a:lnTo>
                  <a:pt x="0" y="2153753"/>
                </a:lnTo>
                <a:lnTo>
                  <a:pt x="1497" y="2161169"/>
                </a:lnTo>
                <a:lnTo>
                  <a:pt x="5579" y="2167224"/>
                </a:lnTo>
                <a:lnTo>
                  <a:pt x="11635" y="2171306"/>
                </a:lnTo>
                <a:lnTo>
                  <a:pt x="19050" y="2172803"/>
                </a:lnTo>
                <a:lnTo>
                  <a:pt x="26464" y="2171306"/>
                </a:lnTo>
                <a:lnTo>
                  <a:pt x="32520" y="2167224"/>
                </a:lnTo>
                <a:lnTo>
                  <a:pt x="36602" y="2161169"/>
                </a:lnTo>
                <a:lnTo>
                  <a:pt x="38100" y="2153716"/>
                </a:lnTo>
                <a:lnTo>
                  <a:pt x="36602" y="2146301"/>
                </a:lnTo>
                <a:lnTo>
                  <a:pt x="32520" y="2140246"/>
                </a:lnTo>
                <a:lnTo>
                  <a:pt x="26464" y="2136163"/>
                </a:lnTo>
                <a:lnTo>
                  <a:pt x="19050" y="2134666"/>
                </a:lnTo>
                <a:close/>
              </a:path>
              <a:path w="38100" h="5292090">
                <a:moveTo>
                  <a:pt x="19050" y="2210903"/>
                </a:moveTo>
                <a:lnTo>
                  <a:pt x="11635" y="2212400"/>
                </a:lnTo>
                <a:lnTo>
                  <a:pt x="5579" y="2216483"/>
                </a:lnTo>
                <a:lnTo>
                  <a:pt x="1497" y="2222538"/>
                </a:lnTo>
                <a:lnTo>
                  <a:pt x="0" y="2229991"/>
                </a:lnTo>
                <a:lnTo>
                  <a:pt x="1497" y="2237407"/>
                </a:lnTo>
                <a:lnTo>
                  <a:pt x="5579" y="2243462"/>
                </a:lnTo>
                <a:lnTo>
                  <a:pt x="11635" y="2247544"/>
                </a:lnTo>
                <a:lnTo>
                  <a:pt x="19050" y="2249041"/>
                </a:lnTo>
                <a:lnTo>
                  <a:pt x="26464" y="2247544"/>
                </a:lnTo>
                <a:lnTo>
                  <a:pt x="32520" y="2243462"/>
                </a:lnTo>
                <a:lnTo>
                  <a:pt x="36602" y="2237407"/>
                </a:lnTo>
                <a:lnTo>
                  <a:pt x="38100" y="2229953"/>
                </a:lnTo>
                <a:lnTo>
                  <a:pt x="36602" y="2222538"/>
                </a:lnTo>
                <a:lnTo>
                  <a:pt x="32520" y="2216483"/>
                </a:lnTo>
                <a:lnTo>
                  <a:pt x="26464" y="2212400"/>
                </a:lnTo>
                <a:lnTo>
                  <a:pt x="19050" y="2210903"/>
                </a:lnTo>
                <a:close/>
              </a:path>
              <a:path w="38100" h="5292090">
                <a:moveTo>
                  <a:pt x="19050" y="2287141"/>
                </a:moveTo>
                <a:lnTo>
                  <a:pt x="11635" y="2288638"/>
                </a:lnTo>
                <a:lnTo>
                  <a:pt x="5579" y="2292721"/>
                </a:lnTo>
                <a:lnTo>
                  <a:pt x="1497" y="2298776"/>
                </a:lnTo>
                <a:lnTo>
                  <a:pt x="0" y="2306229"/>
                </a:lnTo>
                <a:lnTo>
                  <a:pt x="1497" y="2313645"/>
                </a:lnTo>
                <a:lnTo>
                  <a:pt x="5579" y="2319700"/>
                </a:lnTo>
                <a:lnTo>
                  <a:pt x="11635" y="2323782"/>
                </a:lnTo>
                <a:lnTo>
                  <a:pt x="19050" y="2325279"/>
                </a:lnTo>
                <a:lnTo>
                  <a:pt x="26464" y="2323782"/>
                </a:lnTo>
                <a:lnTo>
                  <a:pt x="32520" y="2319700"/>
                </a:lnTo>
                <a:lnTo>
                  <a:pt x="36602" y="2313645"/>
                </a:lnTo>
                <a:lnTo>
                  <a:pt x="38100" y="2306191"/>
                </a:lnTo>
                <a:lnTo>
                  <a:pt x="36602" y="2298776"/>
                </a:lnTo>
                <a:lnTo>
                  <a:pt x="32520" y="2292721"/>
                </a:lnTo>
                <a:lnTo>
                  <a:pt x="26464" y="2288638"/>
                </a:lnTo>
                <a:lnTo>
                  <a:pt x="19050" y="2287141"/>
                </a:lnTo>
                <a:close/>
              </a:path>
              <a:path w="38100" h="5292090">
                <a:moveTo>
                  <a:pt x="19050" y="2363379"/>
                </a:moveTo>
                <a:lnTo>
                  <a:pt x="11635" y="2364876"/>
                </a:lnTo>
                <a:lnTo>
                  <a:pt x="5579" y="2368959"/>
                </a:lnTo>
                <a:lnTo>
                  <a:pt x="1497" y="2375014"/>
                </a:lnTo>
                <a:lnTo>
                  <a:pt x="0" y="2382467"/>
                </a:lnTo>
                <a:lnTo>
                  <a:pt x="1497" y="2389882"/>
                </a:lnTo>
                <a:lnTo>
                  <a:pt x="5579" y="2395938"/>
                </a:lnTo>
                <a:lnTo>
                  <a:pt x="11635" y="2400020"/>
                </a:lnTo>
                <a:lnTo>
                  <a:pt x="19050" y="2401517"/>
                </a:lnTo>
                <a:lnTo>
                  <a:pt x="26464" y="2400020"/>
                </a:lnTo>
                <a:lnTo>
                  <a:pt x="32520" y="2395938"/>
                </a:lnTo>
                <a:lnTo>
                  <a:pt x="36602" y="2389882"/>
                </a:lnTo>
                <a:lnTo>
                  <a:pt x="38100" y="2382429"/>
                </a:lnTo>
                <a:lnTo>
                  <a:pt x="36602" y="2375014"/>
                </a:lnTo>
                <a:lnTo>
                  <a:pt x="32520" y="2368959"/>
                </a:lnTo>
                <a:lnTo>
                  <a:pt x="26464" y="2364876"/>
                </a:lnTo>
                <a:lnTo>
                  <a:pt x="19050" y="2363379"/>
                </a:lnTo>
                <a:close/>
              </a:path>
              <a:path w="38100" h="5292090">
                <a:moveTo>
                  <a:pt x="19050" y="2439617"/>
                </a:moveTo>
                <a:lnTo>
                  <a:pt x="11635" y="2441115"/>
                </a:lnTo>
                <a:lnTo>
                  <a:pt x="5579" y="2445197"/>
                </a:lnTo>
                <a:lnTo>
                  <a:pt x="1497" y="2451252"/>
                </a:lnTo>
                <a:lnTo>
                  <a:pt x="0" y="2458706"/>
                </a:lnTo>
                <a:lnTo>
                  <a:pt x="1497" y="2466121"/>
                </a:lnTo>
                <a:lnTo>
                  <a:pt x="5579" y="2472176"/>
                </a:lnTo>
                <a:lnTo>
                  <a:pt x="11635" y="2476258"/>
                </a:lnTo>
                <a:lnTo>
                  <a:pt x="19050" y="2477756"/>
                </a:lnTo>
                <a:lnTo>
                  <a:pt x="26464" y="2476258"/>
                </a:lnTo>
                <a:lnTo>
                  <a:pt x="32520" y="2472176"/>
                </a:lnTo>
                <a:lnTo>
                  <a:pt x="36602" y="2466121"/>
                </a:lnTo>
                <a:lnTo>
                  <a:pt x="38100" y="2458667"/>
                </a:lnTo>
                <a:lnTo>
                  <a:pt x="36602" y="2451252"/>
                </a:lnTo>
                <a:lnTo>
                  <a:pt x="32520" y="2445197"/>
                </a:lnTo>
                <a:lnTo>
                  <a:pt x="26464" y="2441115"/>
                </a:lnTo>
                <a:lnTo>
                  <a:pt x="19050" y="2439617"/>
                </a:lnTo>
                <a:close/>
              </a:path>
              <a:path w="38100" h="5292090">
                <a:moveTo>
                  <a:pt x="19050" y="2515856"/>
                </a:moveTo>
                <a:lnTo>
                  <a:pt x="11635" y="2517353"/>
                </a:lnTo>
                <a:lnTo>
                  <a:pt x="5579" y="2521435"/>
                </a:lnTo>
                <a:lnTo>
                  <a:pt x="1497" y="2527491"/>
                </a:lnTo>
                <a:lnTo>
                  <a:pt x="0" y="2534944"/>
                </a:lnTo>
                <a:lnTo>
                  <a:pt x="1497" y="2542359"/>
                </a:lnTo>
                <a:lnTo>
                  <a:pt x="5579" y="2548414"/>
                </a:lnTo>
                <a:lnTo>
                  <a:pt x="11635" y="2552497"/>
                </a:lnTo>
                <a:lnTo>
                  <a:pt x="19050" y="2553994"/>
                </a:lnTo>
                <a:lnTo>
                  <a:pt x="26464" y="2552497"/>
                </a:lnTo>
                <a:lnTo>
                  <a:pt x="32520" y="2548414"/>
                </a:lnTo>
                <a:lnTo>
                  <a:pt x="36602" y="2542359"/>
                </a:lnTo>
                <a:lnTo>
                  <a:pt x="38100" y="2534906"/>
                </a:lnTo>
                <a:lnTo>
                  <a:pt x="36602" y="2527491"/>
                </a:lnTo>
                <a:lnTo>
                  <a:pt x="32520" y="2521435"/>
                </a:lnTo>
                <a:lnTo>
                  <a:pt x="26464" y="2517353"/>
                </a:lnTo>
                <a:lnTo>
                  <a:pt x="19050" y="2515856"/>
                </a:lnTo>
                <a:close/>
              </a:path>
              <a:path w="38100" h="5292090">
                <a:moveTo>
                  <a:pt x="19050" y="2592094"/>
                </a:moveTo>
                <a:lnTo>
                  <a:pt x="11635" y="2593591"/>
                </a:lnTo>
                <a:lnTo>
                  <a:pt x="5579" y="2597673"/>
                </a:lnTo>
                <a:lnTo>
                  <a:pt x="1497" y="2603729"/>
                </a:lnTo>
                <a:lnTo>
                  <a:pt x="0" y="2611182"/>
                </a:lnTo>
                <a:lnTo>
                  <a:pt x="1497" y="2618597"/>
                </a:lnTo>
                <a:lnTo>
                  <a:pt x="5579" y="2624652"/>
                </a:lnTo>
                <a:lnTo>
                  <a:pt x="11635" y="2628735"/>
                </a:lnTo>
                <a:lnTo>
                  <a:pt x="19050" y="2630232"/>
                </a:lnTo>
                <a:lnTo>
                  <a:pt x="26464" y="2628735"/>
                </a:lnTo>
                <a:lnTo>
                  <a:pt x="32520" y="2624652"/>
                </a:lnTo>
                <a:lnTo>
                  <a:pt x="36602" y="2618597"/>
                </a:lnTo>
                <a:lnTo>
                  <a:pt x="38100" y="2611144"/>
                </a:lnTo>
                <a:lnTo>
                  <a:pt x="36602" y="2603729"/>
                </a:lnTo>
                <a:lnTo>
                  <a:pt x="32520" y="2597673"/>
                </a:lnTo>
                <a:lnTo>
                  <a:pt x="26464" y="2593591"/>
                </a:lnTo>
                <a:lnTo>
                  <a:pt x="19050" y="2592094"/>
                </a:lnTo>
                <a:close/>
              </a:path>
              <a:path w="38100" h="5292090">
                <a:moveTo>
                  <a:pt x="19050" y="2668332"/>
                </a:moveTo>
                <a:lnTo>
                  <a:pt x="11635" y="2669829"/>
                </a:lnTo>
                <a:lnTo>
                  <a:pt x="5579" y="2673911"/>
                </a:lnTo>
                <a:lnTo>
                  <a:pt x="1497" y="2679967"/>
                </a:lnTo>
                <a:lnTo>
                  <a:pt x="0" y="2687420"/>
                </a:lnTo>
                <a:lnTo>
                  <a:pt x="1497" y="2694835"/>
                </a:lnTo>
                <a:lnTo>
                  <a:pt x="5579" y="2700890"/>
                </a:lnTo>
                <a:lnTo>
                  <a:pt x="11635" y="2704973"/>
                </a:lnTo>
                <a:lnTo>
                  <a:pt x="19050" y="2706470"/>
                </a:lnTo>
                <a:lnTo>
                  <a:pt x="26464" y="2704973"/>
                </a:lnTo>
                <a:lnTo>
                  <a:pt x="32520" y="2700890"/>
                </a:lnTo>
                <a:lnTo>
                  <a:pt x="36602" y="2694835"/>
                </a:lnTo>
                <a:lnTo>
                  <a:pt x="38100" y="2687382"/>
                </a:lnTo>
                <a:lnTo>
                  <a:pt x="36602" y="2679967"/>
                </a:lnTo>
                <a:lnTo>
                  <a:pt x="32520" y="2673911"/>
                </a:lnTo>
                <a:lnTo>
                  <a:pt x="26464" y="2669829"/>
                </a:lnTo>
                <a:lnTo>
                  <a:pt x="19050" y="2668332"/>
                </a:lnTo>
                <a:close/>
              </a:path>
              <a:path w="38100" h="5292090">
                <a:moveTo>
                  <a:pt x="19050" y="2744570"/>
                </a:moveTo>
                <a:lnTo>
                  <a:pt x="11635" y="2746067"/>
                </a:lnTo>
                <a:lnTo>
                  <a:pt x="5579" y="2750150"/>
                </a:lnTo>
                <a:lnTo>
                  <a:pt x="1497" y="2756205"/>
                </a:lnTo>
                <a:lnTo>
                  <a:pt x="0" y="2763658"/>
                </a:lnTo>
                <a:lnTo>
                  <a:pt x="1497" y="2771073"/>
                </a:lnTo>
                <a:lnTo>
                  <a:pt x="5579" y="2777128"/>
                </a:lnTo>
                <a:lnTo>
                  <a:pt x="11635" y="2781211"/>
                </a:lnTo>
                <a:lnTo>
                  <a:pt x="19050" y="2782708"/>
                </a:lnTo>
                <a:lnTo>
                  <a:pt x="26464" y="2781211"/>
                </a:lnTo>
                <a:lnTo>
                  <a:pt x="32520" y="2777128"/>
                </a:lnTo>
                <a:lnTo>
                  <a:pt x="36602" y="2771073"/>
                </a:lnTo>
                <a:lnTo>
                  <a:pt x="38100" y="2763620"/>
                </a:lnTo>
                <a:lnTo>
                  <a:pt x="36602" y="2756205"/>
                </a:lnTo>
                <a:lnTo>
                  <a:pt x="32520" y="2750150"/>
                </a:lnTo>
                <a:lnTo>
                  <a:pt x="26464" y="2746067"/>
                </a:lnTo>
                <a:lnTo>
                  <a:pt x="19050" y="2744570"/>
                </a:lnTo>
                <a:close/>
              </a:path>
              <a:path w="38100" h="5292090">
                <a:moveTo>
                  <a:pt x="19050" y="2820808"/>
                </a:moveTo>
                <a:lnTo>
                  <a:pt x="11635" y="2822305"/>
                </a:lnTo>
                <a:lnTo>
                  <a:pt x="5579" y="2826388"/>
                </a:lnTo>
                <a:lnTo>
                  <a:pt x="1497" y="2832443"/>
                </a:lnTo>
                <a:lnTo>
                  <a:pt x="0" y="2839896"/>
                </a:lnTo>
                <a:lnTo>
                  <a:pt x="1497" y="2847311"/>
                </a:lnTo>
                <a:lnTo>
                  <a:pt x="5579" y="2853366"/>
                </a:lnTo>
                <a:lnTo>
                  <a:pt x="11635" y="2857449"/>
                </a:lnTo>
                <a:lnTo>
                  <a:pt x="19050" y="2858946"/>
                </a:lnTo>
                <a:lnTo>
                  <a:pt x="26464" y="2857449"/>
                </a:lnTo>
                <a:lnTo>
                  <a:pt x="32520" y="2853366"/>
                </a:lnTo>
                <a:lnTo>
                  <a:pt x="36602" y="2847311"/>
                </a:lnTo>
                <a:lnTo>
                  <a:pt x="38100" y="2839858"/>
                </a:lnTo>
                <a:lnTo>
                  <a:pt x="36602" y="2832443"/>
                </a:lnTo>
                <a:lnTo>
                  <a:pt x="32520" y="2826388"/>
                </a:lnTo>
                <a:lnTo>
                  <a:pt x="26464" y="2822305"/>
                </a:lnTo>
                <a:lnTo>
                  <a:pt x="19050" y="2820808"/>
                </a:lnTo>
                <a:close/>
              </a:path>
              <a:path w="38100" h="5292090">
                <a:moveTo>
                  <a:pt x="19050" y="2897046"/>
                </a:moveTo>
                <a:lnTo>
                  <a:pt x="11635" y="2898543"/>
                </a:lnTo>
                <a:lnTo>
                  <a:pt x="5579" y="2902625"/>
                </a:lnTo>
                <a:lnTo>
                  <a:pt x="1497" y="2908681"/>
                </a:lnTo>
                <a:lnTo>
                  <a:pt x="0" y="2916134"/>
                </a:lnTo>
                <a:lnTo>
                  <a:pt x="1497" y="2923549"/>
                </a:lnTo>
                <a:lnTo>
                  <a:pt x="5579" y="2929604"/>
                </a:lnTo>
                <a:lnTo>
                  <a:pt x="11635" y="2933687"/>
                </a:lnTo>
                <a:lnTo>
                  <a:pt x="19050" y="2935184"/>
                </a:lnTo>
                <a:lnTo>
                  <a:pt x="26464" y="2933687"/>
                </a:lnTo>
                <a:lnTo>
                  <a:pt x="32520" y="2929604"/>
                </a:lnTo>
                <a:lnTo>
                  <a:pt x="36602" y="2923549"/>
                </a:lnTo>
                <a:lnTo>
                  <a:pt x="38100" y="2916096"/>
                </a:lnTo>
                <a:lnTo>
                  <a:pt x="36602" y="2908681"/>
                </a:lnTo>
                <a:lnTo>
                  <a:pt x="32520" y="2902625"/>
                </a:lnTo>
                <a:lnTo>
                  <a:pt x="26464" y="2898543"/>
                </a:lnTo>
                <a:lnTo>
                  <a:pt x="19050" y="2897046"/>
                </a:lnTo>
                <a:close/>
              </a:path>
              <a:path w="38100" h="5292090">
                <a:moveTo>
                  <a:pt x="19050" y="2973284"/>
                </a:moveTo>
                <a:lnTo>
                  <a:pt x="11635" y="2974781"/>
                </a:lnTo>
                <a:lnTo>
                  <a:pt x="5579" y="2978863"/>
                </a:lnTo>
                <a:lnTo>
                  <a:pt x="1497" y="2984919"/>
                </a:lnTo>
                <a:lnTo>
                  <a:pt x="0" y="2992372"/>
                </a:lnTo>
                <a:lnTo>
                  <a:pt x="1497" y="2999787"/>
                </a:lnTo>
                <a:lnTo>
                  <a:pt x="5579" y="3005842"/>
                </a:lnTo>
                <a:lnTo>
                  <a:pt x="11635" y="3009925"/>
                </a:lnTo>
                <a:lnTo>
                  <a:pt x="19050" y="3011422"/>
                </a:lnTo>
                <a:lnTo>
                  <a:pt x="26464" y="3009925"/>
                </a:lnTo>
                <a:lnTo>
                  <a:pt x="32520" y="3005842"/>
                </a:lnTo>
                <a:lnTo>
                  <a:pt x="36602" y="2999787"/>
                </a:lnTo>
                <a:lnTo>
                  <a:pt x="38100" y="2992334"/>
                </a:lnTo>
                <a:lnTo>
                  <a:pt x="36602" y="2984919"/>
                </a:lnTo>
                <a:lnTo>
                  <a:pt x="32520" y="2978863"/>
                </a:lnTo>
                <a:lnTo>
                  <a:pt x="26464" y="2974781"/>
                </a:lnTo>
                <a:lnTo>
                  <a:pt x="19050" y="2973284"/>
                </a:lnTo>
                <a:close/>
              </a:path>
              <a:path w="38100" h="5292090">
                <a:moveTo>
                  <a:pt x="19050" y="3049522"/>
                </a:moveTo>
                <a:lnTo>
                  <a:pt x="11635" y="3051019"/>
                </a:lnTo>
                <a:lnTo>
                  <a:pt x="5579" y="3055101"/>
                </a:lnTo>
                <a:lnTo>
                  <a:pt x="1497" y="3061157"/>
                </a:lnTo>
                <a:lnTo>
                  <a:pt x="0" y="3068609"/>
                </a:lnTo>
                <a:lnTo>
                  <a:pt x="1497" y="3076025"/>
                </a:lnTo>
                <a:lnTo>
                  <a:pt x="5579" y="3082080"/>
                </a:lnTo>
                <a:lnTo>
                  <a:pt x="11635" y="3086162"/>
                </a:lnTo>
                <a:lnTo>
                  <a:pt x="19050" y="3087659"/>
                </a:lnTo>
                <a:lnTo>
                  <a:pt x="26464" y="3086162"/>
                </a:lnTo>
                <a:lnTo>
                  <a:pt x="32520" y="3082080"/>
                </a:lnTo>
                <a:lnTo>
                  <a:pt x="36602" y="3076025"/>
                </a:lnTo>
                <a:lnTo>
                  <a:pt x="38100" y="3068572"/>
                </a:lnTo>
                <a:lnTo>
                  <a:pt x="36602" y="3061157"/>
                </a:lnTo>
                <a:lnTo>
                  <a:pt x="32520" y="3055101"/>
                </a:lnTo>
                <a:lnTo>
                  <a:pt x="26464" y="3051019"/>
                </a:lnTo>
                <a:lnTo>
                  <a:pt x="19050" y="3049522"/>
                </a:lnTo>
                <a:close/>
              </a:path>
              <a:path w="38100" h="5292090">
                <a:moveTo>
                  <a:pt x="19050" y="3125759"/>
                </a:moveTo>
                <a:lnTo>
                  <a:pt x="11635" y="3127256"/>
                </a:lnTo>
                <a:lnTo>
                  <a:pt x="5579" y="3131339"/>
                </a:lnTo>
                <a:lnTo>
                  <a:pt x="1497" y="3137394"/>
                </a:lnTo>
                <a:lnTo>
                  <a:pt x="0" y="3144847"/>
                </a:lnTo>
                <a:lnTo>
                  <a:pt x="1497" y="3152263"/>
                </a:lnTo>
                <a:lnTo>
                  <a:pt x="5579" y="3158318"/>
                </a:lnTo>
                <a:lnTo>
                  <a:pt x="11635" y="3162400"/>
                </a:lnTo>
                <a:lnTo>
                  <a:pt x="19050" y="3163897"/>
                </a:lnTo>
                <a:lnTo>
                  <a:pt x="26464" y="3162400"/>
                </a:lnTo>
                <a:lnTo>
                  <a:pt x="32520" y="3158318"/>
                </a:lnTo>
                <a:lnTo>
                  <a:pt x="36602" y="3152263"/>
                </a:lnTo>
                <a:lnTo>
                  <a:pt x="38100" y="3144809"/>
                </a:lnTo>
                <a:lnTo>
                  <a:pt x="36602" y="3137394"/>
                </a:lnTo>
                <a:lnTo>
                  <a:pt x="32520" y="3131339"/>
                </a:lnTo>
                <a:lnTo>
                  <a:pt x="26464" y="3127256"/>
                </a:lnTo>
                <a:lnTo>
                  <a:pt x="19050" y="3125759"/>
                </a:lnTo>
                <a:close/>
              </a:path>
              <a:path w="38100" h="5292090">
                <a:moveTo>
                  <a:pt x="19050" y="3201997"/>
                </a:moveTo>
                <a:lnTo>
                  <a:pt x="11635" y="3203494"/>
                </a:lnTo>
                <a:lnTo>
                  <a:pt x="5579" y="3207577"/>
                </a:lnTo>
                <a:lnTo>
                  <a:pt x="1497" y="3213632"/>
                </a:lnTo>
                <a:lnTo>
                  <a:pt x="0" y="3221085"/>
                </a:lnTo>
                <a:lnTo>
                  <a:pt x="1497" y="3228501"/>
                </a:lnTo>
                <a:lnTo>
                  <a:pt x="5579" y="3234556"/>
                </a:lnTo>
                <a:lnTo>
                  <a:pt x="11635" y="3238638"/>
                </a:lnTo>
                <a:lnTo>
                  <a:pt x="19050" y="3240135"/>
                </a:lnTo>
                <a:lnTo>
                  <a:pt x="26464" y="3238638"/>
                </a:lnTo>
                <a:lnTo>
                  <a:pt x="32520" y="3234556"/>
                </a:lnTo>
                <a:lnTo>
                  <a:pt x="36602" y="3228501"/>
                </a:lnTo>
                <a:lnTo>
                  <a:pt x="38100" y="3221047"/>
                </a:lnTo>
                <a:lnTo>
                  <a:pt x="36602" y="3213632"/>
                </a:lnTo>
                <a:lnTo>
                  <a:pt x="32520" y="3207577"/>
                </a:lnTo>
                <a:lnTo>
                  <a:pt x="26464" y="3203494"/>
                </a:lnTo>
                <a:lnTo>
                  <a:pt x="19050" y="3201997"/>
                </a:lnTo>
                <a:close/>
              </a:path>
              <a:path w="38100" h="5292090">
                <a:moveTo>
                  <a:pt x="19050" y="3278235"/>
                </a:moveTo>
                <a:lnTo>
                  <a:pt x="11635" y="3279732"/>
                </a:lnTo>
                <a:lnTo>
                  <a:pt x="5579" y="3283815"/>
                </a:lnTo>
                <a:lnTo>
                  <a:pt x="1497" y="3289870"/>
                </a:lnTo>
                <a:lnTo>
                  <a:pt x="0" y="3297323"/>
                </a:lnTo>
                <a:lnTo>
                  <a:pt x="1497" y="3304738"/>
                </a:lnTo>
                <a:lnTo>
                  <a:pt x="5579" y="3310794"/>
                </a:lnTo>
                <a:lnTo>
                  <a:pt x="11635" y="3314876"/>
                </a:lnTo>
                <a:lnTo>
                  <a:pt x="19050" y="3316373"/>
                </a:lnTo>
                <a:lnTo>
                  <a:pt x="26464" y="3314876"/>
                </a:lnTo>
                <a:lnTo>
                  <a:pt x="32520" y="3310794"/>
                </a:lnTo>
                <a:lnTo>
                  <a:pt x="36602" y="3304738"/>
                </a:lnTo>
                <a:lnTo>
                  <a:pt x="38100" y="3297285"/>
                </a:lnTo>
                <a:lnTo>
                  <a:pt x="36602" y="3289870"/>
                </a:lnTo>
                <a:lnTo>
                  <a:pt x="32520" y="3283815"/>
                </a:lnTo>
                <a:lnTo>
                  <a:pt x="26464" y="3279732"/>
                </a:lnTo>
                <a:lnTo>
                  <a:pt x="19050" y="3278235"/>
                </a:lnTo>
                <a:close/>
              </a:path>
              <a:path w="38100" h="5292090">
                <a:moveTo>
                  <a:pt x="19050" y="3354473"/>
                </a:moveTo>
                <a:lnTo>
                  <a:pt x="11635" y="3355970"/>
                </a:lnTo>
                <a:lnTo>
                  <a:pt x="5579" y="3360053"/>
                </a:lnTo>
                <a:lnTo>
                  <a:pt x="1497" y="3366108"/>
                </a:lnTo>
                <a:lnTo>
                  <a:pt x="0" y="3373561"/>
                </a:lnTo>
                <a:lnTo>
                  <a:pt x="1497" y="3380976"/>
                </a:lnTo>
                <a:lnTo>
                  <a:pt x="5579" y="3387032"/>
                </a:lnTo>
                <a:lnTo>
                  <a:pt x="11635" y="3391114"/>
                </a:lnTo>
                <a:lnTo>
                  <a:pt x="19050" y="3392611"/>
                </a:lnTo>
                <a:lnTo>
                  <a:pt x="26464" y="3391114"/>
                </a:lnTo>
                <a:lnTo>
                  <a:pt x="32520" y="3387032"/>
                </a:lnTo>
                <a:lnTo>
                  <a:pt x="36602" y="3380976"/>
                </a:lnTo>
                <a:lnTo>
                  <a:pt x="38100" y="3373523"/>
                </a:lnTo>
                <a:lnTo>
                  <a:pt x="36602" y="3366108"/>
                </a:lnTo>
                <a:lnTo>
                  <a:pt x="32520" y="3360053"/>
                </a:lnTo>
                <a:lnTo>
                  <a:pt x="26464" y="3355970"/>
                </a:lnTo>
                <a:lnTo>
                  <a:pt x="19050" y="3354473"/>
                </a:lnTo>
                <a:close/>
              </a:path>
              <a:path w="38100" h="5292090">
                <a:moveTo>
                  <a:pt x="19050" y="3430711"/>
                </a:moveTo>
                <a:lnTo>
                  <a:pt x="11635" y="3432209"/>
                </a:lnTo>
                <a:lnTo>
                  <a:pt x="5579" y="3436291"/>
                </a:lnTo>
                <a:lnTo>
                  <a:pt x="1497" y="3442346"/>
                </a:lnTo>
                <a:lnTo>
                  <a:pt x="0" y="3449800"/>
                </a:lnTo>
                <a:lnTo>
                  <a:pt x="1497" y="3457215"/>
                </a:lnTo>
                <a:lnTo>
                  <a:pt x="5579" y="3463270"/>
                </a:lnTo>
                <a:lnTo>
                  <a:pt x="11635" y="3467352"/>
                </a:lnTo>
                <a:lnTo>
                  <a:pt x="19050" y="3468850"/>
                </a:lnTo>
                <a:lnTo>
                  <a:pt x="26464" y="3467352"/>
                </a:lnTo>
                <a:lnTo>
                  <a:pt x="32520" y="3463270"/>
                </a:lnTo>
                <a:lnTo>
                  <a:pt x="36602" y="3457215"/>
                </a:lnTo>
                <a:lnTo>
                  <a:pt x="38100" y="3449761"/>
                </a:lnTo>
                <a:lnTo>
                  <a:pt x="36602" y="3442346"/>
                </a:lnTo>
                <a:lnTo>
                  <a:pt x="32520" y="3436291"/>
                </a:lnTo>
                <a:lnTo>
                  <a:pt x="26464" y="3432209"/>
                </a:lnTo>
                <a:lnTo>
                  <a:pt x="19050" y="3430711"/>
                </a:lnTo>
                <a:close/>
              </a:path>
              <a:path w="38100" h="5292090">
                <a:moveTo>
                  <a:pt x="19050" y="3506950"/>
                </a:moveTo>
                <a:lnTo>
                  <a:pt x="11635" y="3508447"/>
                </a:lnTo>
                <a:lnTo>
                  <a:pt x="5579" y="3512529"/>
                </a:lnTo>
                <a:lnTo>
                  <a:pt x="1497" y="3518585"/>
                </a:lnTo>
                <a:lnTo>
                  <a:pt x="0" y="3526038"/>
                </a:lnTo>
                <a:lnTo>
                  <a:pt x="1497" y="3533453"/>
                </a:lnTo>
                <a:lnTo>
                  <a:pt x="5579" y="3539508"/>
                </a:lnTo>
                <a:lnTo>
                  <a:pt x="11635" y="3543591"/>
                </a:lnTo>
                <a:lnTo>
                  <a:pt x="19050" y="3545088"/>
                </a:lnTo>
                <a:lnTo>
                  <a:pt x="26464" y="3543591"/>
                </a:lnTo>
                <a:lnTo>
                  <a:pt x="32520" y="3539508"/>
                </a:lnTo>
                <a:lnTo>
                  <a:pt x="36602" y="3533453"/>
                </a:lnTo>
                <a:lnTo>
                  <a:pt x="38100" y="3526000"/>
                </a:lnTo>
                <a:lnTo>
                  <a:pt x="36602" y="3518585"/>
                </a:lnTo>
                <a:lnTo>
                  <a:pt x="32520" y="3512529"/>
                </a:lnTo>
                <a:lnTo>
                  <a:pt x="26464" y="3508447"/>
                </a:lnTo>
                <a:lnTo>
                  <a:pt x="19050" y="3506950"/>
                </a:lnTo>
                <a:close/>
              </a:path>
              <a:path w="38100" h="5292090">
                <a:moveTo>
                  <a:pt x="19050" y="3583188"/>
                </a:moveTo>
                <a:lnTo>
                  <a:pt x="11635" y="3584685"/>
                </a:lnTo>
                <a:lnTo>
                  <a:pt x="5579" y="3588767"/>
                </a:lnTo>
                <a:lnTo>
                  <a:pt x="1497" y="3594823"/>
                </a:lnTo>
                <a:lnTo>
                  <a:pt x="0" y="3602276"/>
                </a:lnTo>
                <a:lnTo>
                  <a:pt x="1497" y="3609691"/>
                </a:lnTo>
                <a:lnTo>
                  <a:pt x="5579" y="3615746"/>
                </a:lnTo>
                <a:lnTo>
                  <a:pt x="11635" y="3619829"/>
                </a:lnTo>
                <a:lnTo>
                  <a:pt x="19050" y="3621326"/>
                </a:lnTo>
                <a:lnTo>
                  <a:pt x="26464" y="3619829"/>
                </a:lnTo>
                <a:lnTo>
                  <a:pt x="32520" y="3615746"/>
                </a:lnTo>
                <a:lnTo>
                  <a:pt x="36602" y="3609691"/>
                </a:lnTo>
                <a:lnTo>
                  <a:pt x="38100" y="3602238"/>
                </a:lnTo>
                <a:lnTo>
                  <a:pt x="36602" y="3594823"/>
                </a:lnTo>
                <a:lnTo>
                  <a:pt x="32520" y="3588767"/>
                </a:lnTo>
                <a:lnTo>
                  <a:pt x="26464" y="3584685"/>
                </a:lnTo>
                <a:lnTo>
                  <a:pt x="19050" y="3583188"/>
                </a:lnTo>
                <a:close/>
              </a:path>
              <a:path w="38100" h="5292090">
                <a:moveTo>
                  <a:pt x="19050" y="3659426"/>
                </a:moveTo>
                <a:lnTo>
                  <a:pt x="11635" y="3660923"/>
                </a:lnTo>
                <a:lnTo>
                  <a:pt x="5579" y="3665006"/>
                </a:lnTo>
                <a:lnTo>
                  <a:pt x="1497" y="3671061"/>
                </a:lnTo>
                <a:lnTo>
                  <a:pt x="0" y="3678514"/>
                </a:lnTo>
                <a:lnTo>
                  <a:pt x="1497" y="3685929"/>
                </a:lnTo>
                <a:lnTo>
                  <a:pt x="5579" y="3691984"/>
                </a:lnTo>
                <a:lnTo>
                  <a:pt x="11635" y="3696067"/>
                </a:lnTo>
                <a:lnTo>
                  <a:pt x="19050" y="3697564"/>
                </a:lnTo>
                <a:lnTo>
                  <a:pt x="26464" y="3696067"/>
                </a:lnTo>
                <a:lnTo>
                  <a:pt x="32520" y="3691984"/>
                </a:lnTo>
                <a:lnTo>
                  <a:pt x="36602" y="3685929"/>
                </a:lnTo>
                <a:lnTo>
                  <a:pt x="38100" y="3678476"/>
                </a:lnTo>
                <a:lnTo>
                  <a:pt x="36602" y="3671061"/>
                </a:lnTo>
                <a:lnTo>
                  <a:pt x="32520" y="3665006"/>
                </a:lnTo>
                <a:lnTo>
                  <a:pt x="26464" y="3660923"/>
                </a:lnTo>
                <a:lnTo>
                  <a:pt x="19050" y="3659426"/>
                </a:lnTo>
                <a:close/>
              </a:path>
              <a:path w="38100" h="5292090">
                <a:moveTo>
                  <a:pt x="19050" y="3735664"/>
                </a:moveTo>
                <a:lnTo>
                  <a:pt x="11635" y="3737161"/>
                </a:lnTo>
                <a:lnTo>
                  <a:pt x="5579" y="3741244"/>
                </a:lnTo>
                <a:lnTo>
                  <a:pt x="1497" y="3747299"/>
                </a:lnTo>
                <a:lnTo>
                  <a:pt x="0" y="3754752"/>
                </a:lnTo>
                <a:lnTo>
                  <a:pt x="1497" y="3762167"/>
                </a:lnTo>
                <a:lnTo>
                  <a:pt x="5579" y="3768222"/>
                </a:lnTo>
                <a:lnTo>
                  <a:pt x="11635" y="3772305"/>
                </a:lnTo>
                <a:lnTo>
                  <a:pt x="19050" y="3773802"/>
                </a:lnTo>
                <a:lnTo>
                  <a:pt x="26464" y="3772305"/>
                </a:lnTo>
                <a:lnTo>
                  <a:pt x="32520" y="3768222"/>
                </a:lnTo>
                <a:lnTo>
                  <a:pt x="36602" y="3762167"/>
                </a:lnTo>
                <a:lnTo>
                  <a:pt x="38100" y="3754714"/>
                </a:lnTo>
                <a:lnTo>
                  <a:pt x="36602" y="3747299"/>
                </a:lnTo>
                <a:lnTo>
                  <a:pt x="32520" y="3741244"/>
                </a:lnTo>
                <a:lnTo>
                  <a:pt x="26464" y="3737161"/>
                </a:lnTo>
                <a:lnTo>
                  <a:pt x="19050" y="3735664"/>
                </a:lnTo>
                <a:close/>
              </a:path>
              <a:path w="38100" h="5292090">
                <a:moveTo>
                  <a:pt x="19050" y="3811902"/>
                </a:moveTo>
                <a:lnTo>
                  <a:pt x="11635" y="3813399"/>
                </a:lnTo>
                <a:lnTo>
                  <a:pt x="5579" y="3817482"/>
                </a:lnTo>
                <a:lnTo>
                  <a:pt x="1497" y="3823537"/>
                </a:lnTo>
                <a:lnTo>
                  <a:pt x="0" y="3830990"/>
                </a:lnTo>
                <a:lnTo>
                  <a:pt x="1497" y="3838405"/>
                </a:lnTo>
                <a:lnTo>
                  <a:pt x="5579" y="3844460"/>
                </a:lnTo>
                <a:lnTo>
                  <a:pt x="11635" y="3848543"/>
                </a:lnTo>
                <a:lnTo>
                  <a:pt x="19050" y="3850040"/>
                </a:lnTo>
                <a:lnTo>
                  <a:pt x="26464" y="3848543"/>
                </a:lnTo>
                <a:lnTo>
                  <a:pt x="32520" y="3844460"/>
                </a:lnTo>
                <a:lnTo>
                  <a:pt x="36602" y="3838405"/>
                </a:lnTo>
                <a:lnTo>
                  <a:pt x="38100" y="3830952"/>
                </a:lnTo>
                <a:lnTo>
                  <a:pt x="36602" y="3823537"/>
                </a:lnTo>
                <a:lnTo>
                  <a:pt x="32520" y="3817482"/>
                </a:lnTo>
                <a:lnTo>
                  <a:pt x="26464" y="3813399"/>
                </a:lnTo>
                <a:lnTo>
                  <a:pt x="19050" y="3811902"/>
                </a:lnTo>
                <a:close/>
              </a:path>
              <a:path w="38100" h="5292090">
                <a:moveTo>
                  <a:pt x="19050" y="3888140"/>
                </a:moveTo>
                <a:lnTo>
                  <a:pt x="11635" y="3889637"/>
                </a:lnTo>
                <a:lnTo>
                  <a:pt x="5579" y="3893719"/>
                </a:lnTo>
                <a:lnTo>
                  <a:pt x="1497" y="3899775"/>
                </a:lnTo>
                <a:lnTo>
                  <a:pt x="0" y="3907228"/>
                </a:lnTo>
                <a:lnTo>
                  <a:pt x="1497" y="3914643"/>
                </a:lnTo>
                <a:lnTo>
                  <a:pt x="5579" y="3920698"/>
                </a:lnTo>
                <a:lnTo>
                  <a:pt x="11635" y="3924781"/>
                </a:lnTo>
                <a:lnTo>
                  <a:pt x="19050" y="3926278"/>
                </a:lnTo>
                <a:lnTo>
                  <a:pt x="26464" y="3924781"/>
                </a:lnTo>
                <a:lnTo>
                  <a:pt x="32520" y="3920698"/>
                </a:lnTo>
                <a:lnTo>
                  <a:pt x="36602" y="3914643"/>
                </a:lnTo>
                <a:lnTo>
                  <a:pt x="38100" y="3907190"/>
                </a:lnTo>
                <a:lnTo>
                  <a:pt x="36602" y="3899775"/>
                </a:lnTo>
                <a:lnTo>
                  <a:pt x="32520" y="3893719"/>
                </a:lnTo>
                <a:lnTo>
                  <a:pt x="26464" y="3889637"/>
                </a:lnTo>
                <a:lnTo>
                  <a:pt x="19050" y="3888140"/>
                </a:lnTo>
                <a:close/>
              </a:path>
              <a:path w="38100" h="5292090">
                <a:moveTo>
                  <a:pt x="19050" y="3964378"/>
                </a:moveTo>
                <a:lnTo>
                  <a:pt x="11635" y="3965875"/>
                </a:lnTo>
                <a:lnTo>
                  <a:pt x="5579" y="3969957"/>
                </a:lnTo>
                <a:lnTo>
                  <a:pt x="1497" y="3976013"/>
                </a:lnTo>
                <a:lnTo>
                  <a:pt x="0" y="3983466"/>
                </a:lnTo>
                <a:lnTo>
                  <a:pt x="1497" y="3990881"/>
                </a:lnTo>
                <a:lnTo>
                  <a:pt x="5579" y="3996937"/>
                </a:lnTo>
                <a:lnTo>
                  <a:pt x="11635" y="4001019"/>
                </a:lnTo>
                <a:lnTo>
                  <a:pt x="19050" y="4002516"/>
                </a:lnTo>
                <a:lnTo>
                  <a:pt x="26464" y="4001019"/>
                </a:lnTo>
                <a:lnTo>
                  <a:pt x="32520" y="3996937"/>
                </a:lnTo>
                <a:lnTo>
                  <a:pt x="36602" y="3990881"/>
                </a:lnTo>
                <a:lnTo>
                  <a:pt x="38100" y="3983428"/>
                </a:lnTo>
                <a:lnTo>
                  <a:pt x="36602" y="3976013"/>
                </a:lnTo>
                <a:lnTo>
                  <a:pt x="32520" y="3969957"/>
                </a:lnTo>
                <a:lnTo>
                  <a:pt x="26464" y="3965875"/>
                </a:lnTo>
                <a:lnTo>
                  <a:pt x="19050" y="3964378"/>
                </a:lnTo>
                <a:close/>
              </a:path>
              <a:path w="38100" h="5292090">
                <a:moveTo>
                  <a:pt x="19050" y="4040616"/>
                </a:moveTo>
                <a:lnTo>
                  <a:pt x="11635" y="4042113"/>
                </a:lnTo>
                <a:lnTo>
                  <a:pt x="5579" y="4046196"/>
                </a:lnTo>
                <a:lnTo>
                  <a:pt x="1497" y="4052251"/>
                </a:lnTo>
                <a:lnTo>
                  <a:pt x="0" y="4059703"/>
                </a:lnTo>
                <a:lnTo>
                  <a:pt x="1497" y="4067119"/>
                </a:lnTo>
                <a:lnTo>
                  <a:pt x="5579" y="4073174"/>
                </a:lnTo>
                <a:lnTo>
                  <a:pt x="11635" y="4077256"/>
                </a:lnTo>
                <a:lnTo>
                  <a:pt x="19050" y="4078753"/>
                </a:lnTo>
                <a:lnTo>
                  <a:pt x="26464" y="4077256"/>
                </a:lnTo>
                <a:lnTo>
                  <a:pt x="32520" y="4073174"/>
                </a:lnTo>
                <a:lnTo>
                  <a:pt x="36602" y="4067119"/>
                </a:lnTo>
                <a:lnTo>
                  <a:pt x="38100" y="4059666"/>
                </a:lnTo>
                <a:lnTo>
                  <a:pt x="36602" y="4052251"/>
                </a:lnTo>
                <a:lnTo>
                  <a:pt x="32520" y="4046196"/>
                </a:lnTo>
                <a:lnTo>
                  <a:pt x="26464" y="4042113"/>
                </a:lnTo>
                <a:lnTo>
                  <a:pt x="19050" y="4040616"/>
                </a:lnTo>
                <a:close/>
              </a:path>
              <a:path w="38100" h="5292090">
                <a:moveTo>
                  <a:pt x="19050" y="4116853"/>
                </a:moveTo>
                <a:lnTo>
                  <a:pt x="11635" y="4118350"/>
                </a:lnTo>
                <a:lnTo>
                  <a:pt x="5579" y="4122433"/>
                </a:lnTo>
                <a:lnTo>
                  <a:pt x="1497" y="4128488"/>
                </a:lnTo>
                <a:lnTo>
                  <a:pt x="0" y="4135941"/>
                </a:lnTo>
                <a:lnTo>
                  <a:pt x="1497" y="4143357"/>
                </a:lnTo>
                <a:lnTo>
                  <a:pt x="5579" y="4149412"/>
                </a:lnTo>
                <a:lnTo>
                  <a:pt x="11635" y="4153494"/>
                </a:lnTo>
                <a:lnTo>
                  <a:pt x="19050" y="4154991"/>
                </a:lnTo>
                <a:lnTo>
                  <a:pt x="26464" y="4153494"/>
                </a:lnTo>
                <a:lnTo>
                  <a:pt x="32520" y="4149412"/>
                </a:lnTo>
                <a:lnTo>
                  <a:pt x="36602" y="4143357"/>
                </a:lnTo>
                <a:lnTo>
                  <a:pt x="38100" y="4135903"/>
                </a:lnTo>
                <a:lnTo>
                  <a:pt x="36602" y="4128488"/>
                </a:lnTo>
                <a:lnTo>
                  <a:pt x="32520" y="4122433"/>
                </a:lnTo>
                <a:lnTo>
                  <a:pt x="26464" y="4118350"/>
                </a:lnTo>
                <a:lnTo>
                  <a:pt x="19050" y="4116853"/>
                </a:lnTo>
                <a:close/>
              </a:path>
              <a:path w="38100" h="5292090">
                <a:moveTo>
                  <a:pt x="19050" y="4193091"/>
                </a:moveTo>
                <a:lnTo>
                  <a:pt x="11635" y="4194588"/>
                </a:lnTo>
                <a:lnTo>
                  <a:pt x="5579" y="4198671"/>
                </a:lnTo>
                <a:lnTo>
                  <a:pt x="1497" y="4204726"/>
                </a:lnTo>
                <a:lnTo>
                  <a:pt x="0" y="4212179"/>
                </a:lnTo>
                <a:lnTo>
                  <a:pt x="1497" y="4219595"/>
                </a:lnTo>
                <a:lnTo>
                  <a:pt x="5579" y="4225650"/>
                </a:lnTo>
                <a:lnTo>
                  <a:pt x="11635" y="4229732"/>
                </a:lnTo>
                <a:lnTo>
                  <a:pt x="19050" y="4231229"/>
                </a:lnTo>
                <a:lnTo>
                  <a:pt x="26464" y="4229732"/>
                </a:lnTo>
                <a:lnTo>
                  <a:pt x="32520" y="4225650"/>
                </a:lnTo>
                <a:lnTo>
                  <a:pt x="36602" y="4219595"/>
                </a:lnTo>
                <a:lnTo>
                  <a:pt x="38100" y="4212141"/>
                </a:lnTo>
                <a:lnTo>
                  <a:pt x="36602" y="4204726"/>
                </a:lnTo>
                <a:lnTo>
                  <a:pt x="32520" y="4198671"/>
                </a:lnTo>
                <a:lnTo>
                  <a:pt x="26464" y="4194588"/>
                </a:lnTo>
                <a:lnTo>
                  <a:pt x="19050" y="4193091"/>
                </a:lnTo>
                <a:close/>
              </a:path>
              <a:path w="38100" h="5292090">
                <a:moveTo>
                  <a:pt x="19050" y="4269329"/>
                </a:moveTo>
                <a:lnTo>
                  <a:pt x="11635" y="4270826"/>
                </a:lnTo>
                <a:lnTo>
                  <a:pt x="5579" y="4274909"/>
                </a:lnTo>
                <a:lnTo>
                  <a:pt x="1497" y="4280964"/>
                </a:lnTo>
                <a:lnTo>
                  <a:pt x="0" y="4288417"/>
                </a:lnTo>
                <a:lnTo>
                  <a:pt x="1497" y="4295832"/>
                </a:lnTo>
                <a:lnTo>
                  <a:pt x="5579" y="4301888"/>
                </a:lnTo>
                <a:lnTo>
                  <a:pt x="11635" y="4305970"/>
                </a:lnTo>
                <a:lnTo>
                  <a:pt x="19050" y="4307467"/>
                </a:lnTo>
                <a:lnTo>
                  <a:pt x="26464" y="4305970"/>
                </a:lnTo>
                <a:lnTo>
                  <a:pt x="32520" y="4301888"/>
                </a:lnTo>
                <a:lnTo>
                  <a:pt x="36602" y="4295832"/>
                </a:lnTo>
                <a:lnTo>
                  <a:pt x="38100" y="4288379"/>
                </a:lnTo>
                <a:lnTo>
                  <a:pt x="36602" y="4280964"/>
                </a:lnTo>
                <a:lnTo>
                  <a:pt x="32520" y="4274909"/>
                </a:lnTo>
                <a:lnTo>
                  <a:pt x="26464" y="4270826"/>
                </a:lnTo>
                <a:lnTo>
                  <a:pt x="19050" y="4269329"/>
                </a:lnTo>
                <a:close/>
              </a:path>
              <a:path w="38100" h="5292090">
                <a:moveTo>
                  <a:pt x="19050" y="4345567"/>
                </a:moveTo>
                <a:lnTo>
                  <a:pt x="11635" y="4347064"/>
                </a:lnTo>
                <a:lnTo>
                  <a:pt x="5579" y="4351147"/>
                </a:lnTo>
                <a:lnTo>
                  <a:pt x="1497" y="4357202"/>
                </a:lnTo>
                <a:lnTo>
                  <a:pt x="0" y="4364655"/>
                </a:lnTo>
                <a:lnTo>
                  <a:pt x="1497" y="4372070"/>
                </a:lnTo>
                <a:lnTo>
                  <a:pt x="5579" y="4378126"/>
                </a:lnTo>
                <a:lnTo>
                  <a:pt x="11635" y="4382208"/>
                </a:lnTo>
                <a:lnTo>
                  <a:pt x="19050" y="4383705"/>
                </a:lnTo>
                <a:lnTo>
                  <a:pt x="26464" y="4382208"/>
                </a:lnTo>
                <a:lnTo>
                  <a:pt x="32520" y="4378126"/>
                </a:lnTo>
                <a:lnTo>
                  <a:pt x="36602" y="4372070"/>
                </a:lnTo>
                <a:lnTo>
                  <a:pt x="38100" y="4364617"/>
                </a:lnTo>
                <a:lnTo>
                  <a:pt x="36602" y="4357202"/>
                </a:lnTo>
                <a:lnTo>
                  <a:pt x="32520" y="4351147"/>
                </a:lnTo>
                <a:lnTo>
                  <a:pt x="26464" y="4347064"/>
                </a:lnTo>
                <a:lnTo>
                  <a:pt x="19050" y="4345567"/>
                </a:lnTo>
                <a:close/>
              </a:path>
              <a:path w="38100" h="5292090">
                <a:moveTo>
                  <a:pt x="19050" y="4421805"/>
                </a:moveTo>
                <a:lnTo>
                  <a:pt x="11635" y="4423303"/>
                </a:lnTo>
                <a:lnTo>
                  <a:pt x="5579" y="4427385"/>
                </a:lnTo>
                <a:lnTo>
                  <a:pt x="1497" y="4433441"/>
                </a:lnTo>
                <a:lnTo>
                  <a:pt x="0" y="4440894"/>
                </a:lnTo>
                <a:lnTo>
                  <a:pt x="1497" y="4448309"/>
                </a:lnTo>
                <a:lnTo>
                  <a:pt x="5579" y="4454364"/>
                </a:lnTo>
                <a:lnTo>
                  <a:pt x="11635" y="4458446"/>
                </a:lnTo>
                <a:lnTo>
                  <a:pt x="19050" y="4459944"/>
                </a:lnTo>
                <a:lnTo>
                  <a:pt x="26464" y="4458446"/>
                </a:lnTo>
                <a:lnTo>
                  <a:pt x="32520" y="4454364"/>
                </a:lnTo>
                <a:lnTo>
                  <a:pt x="36602" y="4448309"/>
                </a:lnTo>
                <a:lnTo>
                  <a:pt x="38100" y="4440855"/>
                </a:lnTo>
                <a:lnTo>
                  <a:pt x="36602" y="4433441"/>
                </a:lnTo>
                <a:lnTo>
                  <a:pt x="32520" y="4427385"/>
                </a:lnTo>
                <a:lnTo>
                  <a:pt x="26464" y="4423303"/>
                </a:lnTo>
                <a:lnTo>
                  <a:pt x="19050" y="4421805"/>
                </a:lnTo>
                <a:close/>
              </a:path>
              <a:path w="38100" h="5292090">
                <a:moveTo>
                  <a:pt x="19050" y="4498044"/>
                </a:moveTo>
                <a:lnTo>
                  <a:pt x="11635" y="4499541"/>
                </a:lnTo>
                <a:lnTo>
                  <a:pt x="5579" y="4503623"/>
                </a:lnTo>
                <a:lnTo>
                  <a:pt x="1497" y="4509679"/>
                </a:lnTo>
                <a:lnTo>
                  <a:pt x="0" y="4517132"/>
                </a:lnTo>
                <a:lnTo>
                  <a:pt x="1497" y="4524547"/>
                </a:lnTo>
                <a:lnTo>
                  <a:pt x="5579" y="4530602"/>
                </a:lnTo>
                <a:lnTo>
                  <a:pt x="11635" y="4534685"/>
                </a:lnTo>
                <a:lnTo>
                  <a:pt x="19050" y="4536182"/>
                </a:lnTo>
                <a:lnTo>
                  <a:pt x="26464" y="4534685"/>
                </a:lnTo>
                <a:lnTo>
                  <a:pt x="32520" y="4530602"/>
                </a:lnTo>
                <a:lnTo>
                  <a:pt x="36602" y="4524547"/>
                </a:lnTo>
                <a:lnTo>
                  <a:pt x="38100" y="4517094"/>
                </a:lnTo>
                <a:lnTo>
                  <a:pt x="36602" y="4509679"/>
                </a:lnTo>
                <a:lnTo>
                  <a:pt x="32520" y="4503623"/>
                </a:lnTo>
                <a:lnTo>
                  <a:pt x="26464" y="4499541"/>
                </a:lnTo>
                <a:lnTo>
                  <a:pt x="19050" y="4498044"/>
                </a:lnTo>
                <a:close/>
              </a:path>
              <a:path w="38100" h="5292090">
                <a:moveTo>
                  <a:pt x="19050" y="4574282"/>
                </a:moveTo>
                <a:lnTo>
                  <a:pt x="11635" y="4575779"/>
                </a:lnTo>
                <a:lnTo>
                  <a:pt x="5579" y="4579861"/>
                </a:lnTo>
                <a:lnTo>
                  <a:pt x="1497" y="4585917"/>
                </a:lnTo>
                <a:lnTo>
                  <a:pt x="0" y="4593370"/>
                </a:lnTo>
                <a:lnTo>
                  <a:pt x="1497" y="4600785"/>
                </a:lnTo>
                <a:lnTo>
                  <a:pt x="5579" y="4606840"/>
                </a:lnTo>
                <a:lnTo>
                  <a:pt x="11635" y="4610923"/>
                </a:lnTo>
                <a:lnTo>
                  <a:pt x="19050" y="4612420"/>
                </a:lnTo>
                <a:lnTo>
                  <a:pt x="26464" y="4610923"/>
                </a:lnTo>
                <a:lnTo>
                  <a:pt x="32520" y="4606840"/>
                </a:lnTo>
                <a:lnTo>
                  <a:pt x="36602" y="4600785"/>
                </a:lnTo>
                <a:lnTo>
                  <a:pt x="38100" y="4593332"/>
                </a:lnTo>
                <a:lnTo>
                  <a:pt x="36602" y="4585917"/>
                </a:lnTo>
                <a:lnTo>
                  <a:pt x="32520" y="4579861"/>
                </a:lnTo>
                <a:lnTo>
                  <a:pt x="26464" y="4575779"/>
                </a:lnTo>
                <a:lnTo>
                  <a:pt x="19050" y="4574282"/>
                </a:lnTo>
                <a:close/>
              </a:path>
              <a:path w="38100" h="5292090">
                <a:moveTo>
                  <a:pt x="19050" y="4650520"/>
                </a:moveTo>
                <a:lnTo>
                  <a:pt x="11635" y="4652017"/>
                </a:lnTo>
                <a:lnTo>
                  <a:pt x="5579" y="4656099"/>
                </a:lnTo>
                <a:lnTo>
                  <a:pt x="1497" y="4662154"/>
                </a:lnTo>
                <a:lnTo>
                  <a:pt x="0" y="4669608"/>
                </a:lnTo>
                <a:lnTo>
                  <a:pt x="1497" y="4677023"/>
                </a:lnTo>
                <a:lnTo>
                  <a:pt x="5579" y="4683078"/>
                </a:lnTo>
                <a:lnTo>
                  <a:pt x="11635" y="4687161"/>
                </a:lnTo>
                <a:lnTo>
                  <a:pt x="19050" y="4688658"/>
                </a:lnTo>
                <a:lnTo>
                  <a:pt x="26464" y="4687161"/>
                </a:lnTo>
                <a:lnTo>
                  <a:pt x="32520" y="4683078"/>
                </a:lnTo>
                <a:lnTo>
                  <a:pt x="36602" y="4677023"/>
                </a:lnTo>
                <a:lnTo>
                  <a:pt x="38100" y="4669570"/>
                </a:lnTo>
                <a:lnTo>
                  <a:pt x="36602" y="4662154"/>
                </a:lnTo>
                <a:lnTo>
                  <a:pt x="32520" y="4656099"/>
                </a:lnTo>
                <a:lnTo>
                  <a:pt x="26464" y="4652017"/>
                </a:lnTo>
                <a:lnTo>
                  <a:pt x="19050" y="4650520"/>
                </a:lnTo>
                <a:close/>
              </a:path>
              <a:path w="38100" h="5292090">
                <a:moveTo>
                  <a:pt x="19050" y="4726758"/>
                </a:moveTo>
                <a:lnTo>
                  <a:pt x="11635" y="4728255"/>
                </a:lnTo>
                <a:lnTo>
                  <a:pt x="5579" y="4732337"/>
                </a:lnTo>
                <a:lnTo>
                  <a:pt x="1497" y="4738392"/>
                </a:lnTo>
                <a:lnTo>
                  <a:pt x="0" y="4745846"/>
                </a:lnTo>
                <a:lnTo>
                  <a:pt x="1497" y="4753261"/>
                </a:lnTo>
                <a:lnTo>
                  <a:pt x="5579" y="4759316"/>
                </a:lnTo>
                <a:lnTo>
                  <a:pt x="11635" y="4763399"/>
                </a:lnTo>
                <a:lnTo>
                  <a:pt x="19050" y="4764896"/>
                </a:lnTo>
                <a:lnTo>
                  <a:pt x="26465" y="4763399"/>
                </a:lnTo>
                <a:lnTo>
                  <a:pt x="32520" y="4759316"/>
                </a:lnTo>
                <a:lnTo>
                  <a:pt x="36603" y="4753261"/>
                </a:lnTo>
                <a:lnTo>
                  <a:pt x="38100" y="4745808"/>
                </a:lnTo>
                <a:lnTo>
                  <a:pt x="36603" y="4738392"/>
                </a:lnTo>
                <a:lnTo>
                  <a:pt x="32520" y="4732337"/>
                </a:lnTo>
                <a:lnTo>
                  <a:pt x="26465" y="4728255"/>
                </a:lnTo>
                <a:lnTo>
                  <a:pt x="19050" y="4726758"/>
                </a:lnTo>
                <a:close/>
              </a:path>
              <a:path w="38100" h="5292090">
                <a:moveTo>
                  <a:pt x="19050" y="4802996"/>
                </a:moveTo>
                <a:lnTo>
                  <a:pt x="11635" y="4804493"/>
                </a:lnTo>
                <a:lnTo>
                  <a:pt x="5579" y="4808575"/>
                </a:lnTo>
                <a:lnTo>
                  <a:pt x="1497" y="4814630"/>
                </a:lnTo>
                <a:lnTo>
                  <a:pt x="0" y="4822083"/>
                </a:lnTo>
                <a:lnTo>
                  <a:pt x="1497" y="4829498"/>
                </a:lnTo>
                <a:lnTo>
                  <a:pt x="5579" y="4835554"/>
                </a:lnTo>
                <a:lnTo>
                  <a:pt x="11635" y="4839636"/>
                </a:lnTo>
                <a:lnTo>
                  <a:pt x="19050" y="4841133"/>
                </a:lnTo>
                <a:lnTo>
                  <a:pt x="26465" y="4839636"/>
                </a:lnTo>
                <a:lnTo>
                  <a:pt x="32520" y="4835554"/>
                </a:lnTo>
                <a:lnTo>
                  <a:pt x="36603" y="4829498"/>
                </a:lnTo>
                <a:lnTo>
                  <a:pt x="38100" y="4822046"/>
                </a:lnTo>
                <a:lnTo>
                  <a:pt x="36603" y="4814630"/>
                </a:lnTo>
                <a:lnTo>
                  <a:pt x="32520" y="4808575"/>
                </a:lnTo>
                <a:lnTo>
                  <a:pt x="26465" y="4804493"/>
                </a:lnTo>
                <a:lnTo>
                  <a:pt x="19050" y="4802996"/>
                </a:lnTo>
                <a:close/>
              </a:path>
              <a:path w="38100" h="5292090">
                <a:moveTo>
                  <a:pt x="19050" y="4879233"/>
                </a:moveTo>
                <a:lnTo>
                  <a:pt x="11635" y="4880730"/>
                </a:lnTo>
                <a:lnTo>
                  <a:pt x="5579" y="4884813"/>
                </a:lnTo>
                <a:lnTo>
                  <a:pt x="1497" y="4890868"/>
                </a:lnTo>
                <a:lnTo>
                  <a:pt x="0" y="4898321"/>
                </a:lnTo>
                <a:lnTo>
                  <a:pt x="1497" y="4905736"/>
                </a:lnTo>
                <a:lnTo>
                  <a:pt x="5579" y="4911792"/>
                </a:lnTo>
                <a:lnTo>
                  <a:pt x="11635" y="4915874"/>
                </a:lnTo>
                <a:lnTo>
                  <a:pt x="19050" y="4917371"/>
                </a:lnTo>
                <a:lnTo>
                  <a:pt x="26465" y="4915874"/>
                </a:lnTo>
                <a:lnTo>
                  <a:pt x="32520" y="4911792"/>
                </a:lnTo>
                <a:lnTo>
                  <a:pt x="36603" y="4905736"/>
                </a:lnTo>
                <a:lnTo>
                  <a:pt x="38100" y="4898283"/>
                </a:lnTo>
                <a:lnTo>
                  <a:pt x="36603" y="4890868"/>
                </a:lnTo>
                <a:lnTo>
                  <a:pt x="32520" y="4884813"/>
                </a:lnTo>
                <a:lnTo>
                  <a:pt x="26465" y="4880730"/>
                </a:lnTo>
                <a:lnTo>
                  <a:pt x="19050" y="4879233"/>
                </a:lnTo>
                <a:close/>
              </a:path>
              <a:path w="38100" h="5292090">
                <a:moveTo>
                  <a:pt x="19050" y="4955471"/>
                </a:moveTo>
                <a:lnTo>
                  <a:pt x="11635" y="4956968"/>
                </a:lnTo>
                <a:lnTo>
                  <a:pt x="5579" y="4961051"/>
                </a:lnTo>
                <a:lnTo>
                  <a:pt x="1497" y="4967106"/>
                </a:lnTo>
                <a:lnTo>
                  <a:pt x="0" y="4974559"/>
                </a:lnTo>
                <a:lnTo>
                  <a:pt x="1497" y="4981975"/>
                </a:lnTo>
                <a:lnTo>
                  <a:pt x="5579" y="4988030"/>
                </a:lnTo>
                <a:lnTo>
                  <a:pt x="11635" y="4992112"/>
                </a:lnTo>
                <a:lnTo>
                  <a:pt x="19050" y="4993609"/>
                </a:lnTo>
                <a:lnTo>
                  <a:pt x="26465" y="4992112"/>
                </a:lnTo>
                <a:lnTo>
                  <a:pt x="32520" y="4988030"/>
                </a:lnTo>
                <a:lnTo>
                  <a:pt x="36603" y="4981975"/>
                </a:lnTo>
                <a:lnTo>
                  <a:pt x="38100" y="4974521"/>
                </a:lnTo>
                <a:lnTo>
                  <a:pt x="36603" y="4967106"/>
                </a:lnTo>
                <a:lnTo>
                  <a:pt x="32520" y="4961051"/>
                </a:lnTo>
                <a:lnTo>
                  <a:pt x="26465" y="4956968"/>
                </a:lnTo>
                <a:lnTo>
                  <a:pt x="19050" y="4955471"/>
                </a:lnTo>
                <a:close/>
              </a:path>
              <a:path w="38100" h="5292090">
                <a:moveTo>
                  <a:pt x="19050" y="5031709"/>
                </a:moveTo>
                <a:lnTo>
                  <a:pt x="11635" y="5033206"/>
                </a:lnTo>
                <a:lnTo>
                  <a:pt x="5579" y="5037289"/>
                </a:lnTo>
                <a:lnTo>
                  <a:pt x="1497" y="5043344"/>
                </a:lnTo>
                <a:lnTo>
                  <a:pt x="0" y="5050797"/>
                </a:lnTo>
                <a:lnTo>
                  <a:pt x="1497" y="5058212"/>
                </a:lnTo>
                <a:lnTo>
                  <a:pt x="5579" y="5064267"/>
                </a:lnTo>
                <a:lnTo>
                  <a:pt x="11635" y="5068350"/>
                </a:lnTo>
                <a:lnTo>
                  <a:pt x="19050" y="5069847"/>
                </a:lnTo>
                <a:lnTo>
                  <a:pt x="26465" y="5068350"/>
                </a:lnTo>
                <a:lnTo>
                  <a:pt x="32520" y="5064267"/>
                </a:lnTo>
                <a:lnTo>
                  <a:pt x="36603" y="5058212"/>
                </a:lnTo>
                <a:lnTo>
                  <a:pt x="38100" y="5050759"/>
                </a:lnTo>
                <a:lnTo>
                  <a:pt x="36603" y="5043344"/>
                </a:lnTo>
                <a:lnTo>
                  <a:pt x="32520" y="5037289"/>
                </a:lnTo>
                <a:lnTo>
                  <a:pt x="26465" y="5033206"/>
                </a:lnTo>
                <a:lnTo>
                  <a:pt x="19050" y="5031709"/>
                </a:lnTo>
                <a:close/>
              </a:path>
              <a:path w="38100" h="5292090">
                <a:moveTo>
                  <a:pt x="19050" y="5107947"/>
                </a:moveTo>
                <a:lnTo>
                  <a:pt x="11635" y="5109444"/>
                </a:lnTo>
                <a:lnTo>
                  <a:pt x="5579" y="5113527"/>
                </a:lnTo>
                <a:lnTo>
                  <a:pt x="1497" y="5119582"/>
                </a:lnTo>
                <a:lnTo>
                  <a:pt x="0" y="5127035"/>
                </a:lnTo>
                <a:lnTo>
                  <a:pt x="1497" y="5134450"/>
                </a:lnTo>
                <a:lnTo>
                  <a:pt x="5579" y="5140505"/>
                </a:lnTo>
                <a:lnTo>
                  <a:pt x="11635" y="5144588"/>
                </a:lnTo>
                <a:lnTo>
                  <a:pt x="19050" y="5146085"/>
                </a:lnTo>
                <a:lnTo>
                  <a:pt x="26465" y="5144588"/>
                </a:lnTo>
                <a:lnTo>
                  <a:pt x="32520" y="5140505"/>
                </a:lnTo>
                <a:lnTo>
                  <a:pt x="36603" y="5134450"/>
                </a:lnTo>
                <a:lnTo>
                  <a:pt x="38100" y="5126997"/>
                </a:lnTo>
                <a:lnTo>
                  <a:pt x="36603" y="5119582"/>
                </a:lnTo>
                <a:lnTo>
                  <a:pt x="32520" y="5113527"/>
                </a:lnTo>
                <a:lnTo>
                  <a:pt x="26465" y="5109444"/>
                </a:lnTo>
                <a:lnTo>
                  <a:pt x="19050" y="5107947"/>
                </a:lnTo>
                <a:close/>
              </a:path>
              <a:path w="38100" h="5292090">
                <a:moveTo>
                  <a:pt x="19050" y="5184186"/>
                </a:moveTo>
                <a:lnTo>
                  <a:pt x="11635" y="5185683"/>
                </a:lnTo>
                <a:lnTo>
                  <a:pt x="5579" y="5189766"/>
                </a:lnTo>
                <a:lnTo>
                  <a:pt x="1497" y="5195821"/>
                </a:lnTo>
                <a:lnTo>
                  <a:pt x="0" y="5203273"/>
                </a:lnTo>
                <a:lnTo>
                  <a:pt x="1497" y="5210689"/>
                </a:lnTo>
                <a:lnTo>
                  <a:pt x="5579" y="5216744"/>
                </a:lnTo>
                <a:lnTo>
                  <a:pt x="11635" y="5220826"/>
                </a:lnTo>
                <a:lnTo>
                  <a:pt x="19050" y="5222323"/>
                </a:lnTo>
                <a:lnTo>
                  <a:pt x="26465" y="5220826"/>
                </a:lnTo>
                <a:lnTo>
                  <a:pt x="32520" y="5216744"/>
                </a:lnTo>
                <a:lnTo>
                  <a:pt x="36603" y="5210689"/>
                </a:lnTo>
                <a:lnTo>
                  <a:pt x="38100" y="5203236"/>
                </a:lnTo>
                <a:lnTo>
                  <a:pt x="36603" y="5195821"/>
                </a:lnTo>
                <a:lnTo>
                  <a:pt x="32520" y="5189766"/>
                </a:lnTo>
                <a:lnTo>
                  <a:pt x="26465" y="5185683"/>
                </a:lnTo>
                <a:lnTo>
                  <a:pt x="19050" y="5184186"/>
                </a:lnTo>
                <a:close/>
              </a:path>
              <a:path w="38100" h="5292090">
                <a:moveTo>
                  <a:pt x="19050" y="5260423"/>
                </a:moveTo>
                <a:lnTo>
                  <a:pt x="11635" y="5261920"/>
                </a:lnTo>
                <a:lnTo>
                  <a:pt x="5579" y="5266003"/>
                </a:lnTo>
                <a:lnTo>
                  <a:pt x="1497" y="5272058"/>
                </a:lnTo>
                <a:lnTo>
                  <a:pt x="0" y="5279511"/>
                </a:lnTo>
                <a:lnTo>
                  <a:pt x="1497" y="5286927"/>
                </a:lnTo>
                <a:lnTo>
                  <a:pt x="4916" y="5291998"/>
                </a:lnTo>
                <a:lnTo>
                  <a:pt x="33184" y="5291998"/>
                </a:lnTo>
                <a:lnTo>
                  <a:pt x="36603" y="5286927"/>
                </a:lnTo>
                <a:lnTo>
                  <a:pt x="38100" y="5279473"/>
                </a:lnTo>
                <a:lnTo>
                  <a:pt x="36603" y="5272058"/>
                </a:lnTo>
                <a:lnTo>
                  <a:pt x="32520" y="5266003"/>
                </a:lnTo>
                <a:lnTo>
                  <a:pt x="26465" y="5261920"/>
                </a:lnTo>
                <a:lnTo>
                  <a:pt x="19050" y="5260423"/>
                </a:lnTo>
                <a:close/>
              </a:path>
            </a:pathLst>
          </a:custGeom>
          <a:solidFill>
            <a:srgbClr val="8989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532077" y="2057680"/>
            <a:ext cx="0" cy="698500"/>
          </a:xfrm>
          <a:custGeom>
            <a:avLst/>
            <a:gdLst/>
            <a:ahLst/>
            <a:cxnLst/>
            <a:rect l="l" t="t" r="r" b="b"/>
            <a:pathLst>
              <a:path h="698500">
                <a:moveTo>
                  <a:pt x="0" y="698010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532077" y="3038748"/>
            <a:ext cx="0" cy="814705"/>
          </a:xfrm>
          <a:custGeom>
            <a:avLst/>
            <a:gdLst/>
            <a:ahLst/>
            <a:cxnLst/>
            <a:rect l="l" t="t" r="r" b="b"/>
            <a:pathLst>
              <a:path h="814704">
                <a:moveTo>
                  <a:pt x="0" y="814319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544894" y="4289349"/>
            <a:ext cx="0" cy="643890"/>
          </a:xfrm>
          <a:custGeom>
            <a:avLst/>
            <a:gdLst/>
            <a:ahLst/>
            <a:cxnLst/>
            <a:rect l="l" t="t" r="r" b="b"/>
            <a:pathLst>
              <a:path h="643889">
                <a:moveTo>
                  <a:pt x="0" y="643690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683071" y="1871263"/>
            <a:ext cx="3351890" cy="3587750"/>
          </a:xfrm>
          <a:custGeom>
            <a:avLst/>
            <a:gdLst/>
            <a:ahLst/>
            <a:cxnLst/>
            <a:rect l="l" t="t" r="r" b="b"/>
            <a:pathLst>
              <a:path w="3126104" h="3587750">
                <a:moveTo>
                  <a:pt x="2977432" y="0"/>
                </a:moveTo>
                <a:lnTo>
                  <a:pt x="148118" y="0"/>
                </a:lnTo>
                <a:lnTo>
                  <a:pt x="101302" y="7551"/>
                </a:lnTo>
                <a:lnTo>
                  <a:pt x="60642" y="28578"/>
                </a:lnTo>
                <a:lnTo>
                  <a:pt x="28578" y="60641"/>
                </a:lnTo>
                <a:lnTo>
                  <a:pt x="7551" y="101301"/>
                </a:lnTo>
                <a:lnTo>
                  <a:pt x="0" y="148118"/>
                </a:lnTo>
                <a:lnTo>
                  <a:pt x="0" y="3439102"/>
                </a:lnTo>
                <a:lnTo>
                  <a:pt x="7551" y="3485919"/>
                </a:lnTo>
                <a:lnTo>
                  <a:pt x="28578" y="3526579"/>
                </a:lnTo>
                <a:lnTo>
                  <a:pt x="60642" y="3558643"/>
                </a:lnTo>
                <a:lnTo>
                  <a:pt x="101302" y="3579670"/>
                </a:lnTo>
                <a:lnTo>
                  <a:pt x="148118" y="3587221"/>
                </a:lnTo>
                <a:lnTo>
                  <a:pt x="2977432" y="3587221"/>
                </a:lnTo>
                <a:lnTo>
                  <a:pt x="3024249" y="3579670"/>
                </a:lnTo>
                <a:lnTo>
                  <a:pt x="3064908" y="3558643"/>
                </a:lnTo>
                <a:lnTo>
                  <a:pt x="3096971" y="3526579"/>
                </a:lnTo>
                <a:lnTo>
                  <a:pt x="3117998" y="3485919"/>
                </a:lnTo>
                <a:lnTo>
                  <a:pt x="3125550" y="3439102"/>
                </a:lnTo>
                <a:lnTo>
                  <a:pt x="3125550" y="148118"/>
                </a:lnTo>
                <a:lnTo>
                  <a:pt x="3117998" y="101301"/>
                </a:lnTo>
                <a:lnTo>
                  <a:pt x="3096971" y="60641"/>
                </a:lnTo>
                <a:lnTo>
                  <a:pt x="3064908" y="28578"/>
                </a:lnTo>
                <a:lnTo>
                  <a:pt x="3024249" y="7551"/>
                </a:lnTo>
                <a:lnTo>
                  <a:pt x="2977432" y="0"/>
                </a:lnTo>
                <a:close/>
              </a:path>
            </a:pathLst>
          </a:custGeom>
          <a:solidFill>
            <a:srgbClr val="F1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9207306" y="2005076"/>
            <a:ext cx="2865755" cy="72072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12700" marR="5080">
              <a:lnSpc>
                <a:spcPts val="2590"/>
              </a:lnSpc>
              <a:spcBef>
                <a:spcPts val="425"/>
              </a:spcBef>
            </a:pPr>
            <a:r>
              <a:rPr sz="2400" b="1" spc="-25" dirty="0">
                <a:latin typeface="Arial"/>
                <a:cs typeface="Arial"/>
              </a:rPr>
              <a:t>IMPORTANT 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C</a:t>
            </a:r>
            <a:r>
              <a:rPr sz="2400" b="1" spc="-5" dirty="0">
                <a:latin typeface="Arial"/>
                <a:cs typeface="Arial"/>
              </a:rPr>
              <a:t>O</a:t>
            </a:r>
            <a:r>
              <a:rPr sz="2400" b="1" dirty="0">
                <a:latin typeface="Arial"/>
                <a:cs typeface="Arial"/>
              </a:rPr>
              <a:t>NS</a:t>
            </a:r>
            <a:r>
              <a:rPr sz="2400" b="1" spc="-5" dirty="0">
                <a:latin typeface="Arial"/>
                <a:cs typeface="Arial"/>
              </a:rPr>
              <a:t>I</a:t>
            </a:r>
            <a:r>
              <a:rPr sz="2400" b="1" dirty="0">
                <a:latin typeface="Arial"/>
                <a:cs typeface="Arial"/>
              </a:rPr>
              <a:t>DER</a:t>
            </a:r>
            <a:r>
              <a:rPr sz="2400" b="1" spc="-175" dirty="0">
                <a:latin typeface="Arial"/>
                <a:cs typeface="Arial"/>
              </a:rPr>
              <a:t>A</a:t>
            </a:r>
            <a:r>
              <a:rPr sz="2400" b="1" spc="-5" dirty="0">
                <a:latin typeface="Arial"/>
                <a:cs typeface="Arial"/>
              </a:rPr>
              <a:t>TIO</a:t>
            </a:r>
            <a:r>
              <a:rPr sz="2400" b="1" dirty="0">
                <a:latin typeface="Arial"/>
                <a:cs typeface="Arial"/>
              </a:rPr>
              <a:t>NS:</a:t>
            </a:r>
            <a:endParaRPr sz="2400" dirty="0">
              <a:latin typeface="Arial"/>
              <a:cs typeface="Arial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8855768" y="2121162"/>
            <a:ext cx="128905" cy="3154045"/>
            <a:chOff x="8855768" y="2121162"/>
            <a:chExt cx="128905" cy="3154045"/>
          </a:xfrm>
        </p:grpSpPr>
        <p:sp>
          <p:nvSpPr>
            <p:cNvPr id="11" name="object 11"/>
            <p:cNvSpPr/>
            <p:nvPr/>
          </p:nvSpPr>
          <p:spPr>
            <a:xfrm>
              <a:off x="8912918" y="3000747"/>
              <a:ext cx="0" cy="506730"/>
            </a:xfrm>
            <a:custGeom>
              <a:avLst/>
              <a:gdLst/>
              <a:ahLst/>
              <a:cxnLst/>
              <a:rect l="l" t="t" r="r" b="b"/>
              <a:pathLst>
                <a:path h="506729">
                  <a:moveTo>
                    <a:pt x="0" y="506676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8912918" y="4289350"/>
              <a:ext cx="0" cy="986155"/>
            </a:xfrm>
            <a:custGeom>
              <a:avLst/>
              <a:gdLst/>
              <a:ahLst/>
              <a:cxnLst/>
              <a:rect l="l" t="t" r="r" b="b"/>
              <a:pathLst>
                <a:path h="986154">
                  <a:moveTo>
                    <a:pt x="0" y="985545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8912918" y="3627942"/>
              <a:ext cx="0" cy="506730"/>
            </a:xfrm>
            <a:custGeom>
              <a:avLst/>
              <a:gdLst/>
              <a:ahLst/>
              <a:cxnLst/>
              <a:rect l="l" t="t" r="r" b="b"/>
              <a:pathLst>
                <a:path h="506729">
                  <a:moveTo>
                    <a:pt x="0" y="506676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8927206" y="2121162"/>
              <a:ext cx="0" cy="606425"/>
            </a:xfrm>
            <a:custGeom>
              <a:avLst/>
              <a:gdLst/>
              <a:ahLst/>
              <a:cxnLst/>
              <a:rect l="l" t="t" r="r" b="b"/>
              <a:pathLst>
                <a:path h="606425">
                  <a:moveTo>
                    <a:pt x="0" y="605952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9197425" y="2986532"/>
            <a:ext cx="2489200" cy="228092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2700" marR="5080">
              <a:lnSpc>
                <a:spcPts val="1989"/>
              </a:lnSpc>
              <a:spcBef>
                <a:spcPts val="305"/>
              </a:spcBef>
            </a:pPr>
            <a:r>
              <a:rPr sz="1800" b="1" dirty="0">
                <a:latin typeface="Arial"/>
                <a:cs typeface="Arial"/>
              </a:rPr>
              <a:t>Order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of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actions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will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dictated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by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situation</a:t>
            </a:r>
            <a:endParaRPr sz="1800">
              <a:latin typeface="Arial MT"/>
              <a:cs typeface="Arial MT"/>
            </a:endParaRPr>
          </a:p>
          <a:p>
            <a:pPr marL="12700" marR="93345">
              <a:lnSpc>
                <a:spcPts val="2020"/>
              </a:lnSpc>
              <a:spcBef>
                <a:spcPts val="895"/>
              </a:spcBef>
            </a:pPr>
            <a:r>
              <a:rPr sz="1800" dirty="0">
                <a:latin typeface="Arial MT"/>
                <a:cs typeface="Arial MT"/>
              </a:rPr>
              <a:t>A</a:t>
            </a:r>
            <a:r>
              <a:rPr sz="1800" spc="-1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casualty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may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be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able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to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perform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self-aid</a:t>
            </a:r>
            <a:endParaRPr sz="1800">
              <a:latin typeface="Arial"/>
              <a:cs typeface="Arial"/>
            </a:endParaRPr>
          </a:p>
          <a:p>
            <a:pPr marL="12700" marR="182245">
              <a:lnSpc>
                <a:spcPct val="89600"/>
              </a:lnSpc>
              <a:spcBef>
                <a:spcPts val="894"/>
              </a:spcBef>
            </a:pPr>
            <a:r>
              <a:rPr sz="1800" b="1" spc="-5" dirty="0">
                <a:latin typeface="Arial"/>
                <a:cs typeface="Arial"/>
              </a:rPr>
              <a:t>Constantly ASSESS 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risks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and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make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plan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before </a:t>
            </a:r>
            <a:r>
              <a:rPr sz="1800" spc="-5" dirty="0">
                <a:latin typeface="Arial MT"/>
                <a:cs typeface="Arial MT"/>
              </a:rPr>
              <a:t>moving </a:t>
            </a:r>
            <a:r>
              <a:rPr sz="1800" dirty="0">
                <a:latin typeface="Arial MT"/>
                <a:cs typeface="Arial MT"/>
              </a:rPr>
              <a:t>a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casualty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1730" y="2026411"/>
            <a:ext cx="2747645" cy="72072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12700" marR="5080">
              <a:lnSpc>
                <a:spcPts val="2590"/>
              </a:lnSpc>
              <a:spcBef>
                <a:spcPts val="425"/>
              </a:spcBef>
            </a:pPr>
            <a:r>
              <a:rPr sz="2400" b="1" spc="-5" dirty="0">
                <a:latin typeface="Arial"/>
                <a:cs typeface="Arial"/>
              </a:rPr>
              <a:t>RETURN</a:t>
            </a:r>
            <a:r>
              <a:rPr sz="2400" b="1" spc="16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FIRE </a:t>
            </a:r>
            <a:r>
              <a:rPr sz="2400" b="1" dirty="0">
                <a:latin typeface="Arial"/>
                <a:cs typeface="Arial"/>
              </a:rPr>
              <a:t> AND</a:t>
            </a:r>
            <a:r>
              <a:rPr sz="2400" b="1" spc="-35" dirty="0">
                <a:latin typeface="Arial"/>
                <a:cs typeface="Arial"/>
              </a:rPr>
              <a:t> </a:t>
            </a:r>
            <a:r>
              <a:rPr sz="2400" b="1" spc="-50" dirty="0">
                <a:latin typeface="Arial"/>
                <a:cs typeface="Arial"/>
              </a:rPr>
              <a:t>TAKE</a:t>
            </a:r>
            <a:r>
              <a:rPr sz="2400" b="1" spc="-35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COVER</a:t>
            </a:r>
            <a:endParaRPr sz="24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423385" y="4443476"/>
            <a:ext cx="1746885" cy="845819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5080">
              <a:lnSpc>
                <a:spcPct val="99400"/>
              </a:lnSpc>
              <a:spcBef>
                <a:spcPts val="110"/>
              </a:spcBef>
            </a:pPr>
            <a:r>
              <a:rPr sz="1800" spc="-50" dirty="0">
                <a:latin typeface="Arial MT"/>
                <a:cs typeface="Arial MT"/>
              </a:rPr>
              <a:t>Usi</a:t>
            </a:r>
            <a:r>
              <a:rPr sz="1800" spc="-55" dirty="0">
                <a:latin typeface="Arial MT"/>
                <a:cs typeface="Arial MT"/>
              </a:rPr>
              <a:t>n</a:t>
            </a:r>
            <a:r>
              <a:rPr sz="1800" dirty="0">
                <a:latin typeface="Arial MT"/>
                <a:cs typeface="Arial MT"/>
              </a:rPr>
              <a:t>g</a:t>
            </a:r>
            <a:r>
              <a:rPr sz="1800" spc="-105" dirty="0">
                <a:latin typeface="Arial MT"/>
                <a:cs typeface="Arial MT"/>
              </a:rPr>
              <a:t> </a:t>
            </a:r>
            <a:r>
              <a:rPr sz="1800" spc="-55" dirty="0">
                <a:latin typeface="Arial MT"/>
                <a:cs typeface="Arial MT"/>
              </a:rPr>
              <a:t>a</a:t>
            </a:r>
            <a:r>
              <a:rPr sz="1800" spc="-50" dirty="0">
                <a:latin typeface="Arial MT"/>
                <a:cs typeface="Arial MT"/>
              </a:rPr>
              <a:t>v</a:t>
            </a:r>
            <a:r>
              <a:rPr sz="1800" spc="-55" dirty="0">
                <a:latin typeface="Arial MT"/>
                <a:cs typeface="Arial MT"/>
              </a:rPr>
              <a:t>a</a:t>
            </a:r>
            <a:r>
              <a:rPr sz="1800" spc="-50" dirty="0">
                <a:latin typeface="Arial MT"/>
                <a:cs typeface="Arial MT"/>
              </a:rPr>
              <a:t>il</a:t>
            </a:r>
            <a:r>
              <a:rPr sz="1800" spc="-55" dirty="0">
                <a:latin typeface="Arial MT"/>
                <a:cs typeface="Arial MT"/>
              </a:rPr>
              <a:t>ab</a:t>
            </a:r>
            <a:r>
              <a:rPr sz="1800" spc="-50" dirty="0">
                <a:latin typeface="Arial MT"/>
                <a:cs typeface="Arial MT"/>
              </a:rPr>
              <a:t>le  r</a:t>
            </a:r>
            <a:r>
              <a:rPr sz="1800" spc="-55" dirty="0">
                <a:latin typeface="Arial MT"/>
                <a:cs typeface="Arial MT"/>
              </a:rPr>
              <a:t>e</a:t>
            </a:r>
            <a:r>
              <a:rPr sz="1800" spc="-50" dirty="0">
                <a:latin typeface="Arial MT"/>
                <a:cs typeface="Arial MT"/>
              </a:rPr>
              <a:t>s</a:t>
            </a:r>
            <a:r>
              <a:rPr sz="1800" spc="-55" dirty="0">
                <a:latin typeface="Arial MT"/>
                <a:cs typeface="Arial MT"/>
              </a:rPr>
              <a:t>ou</a:t>
            </a:r>
            <a:r>
              <a:rPr sz="1800" spc="-50" dirty="0">
                <a:latin typeface="Arial MT"/>
                <a:cs typeface="Arial MT"/>
              </a:rPr>
              <a:t>rc</a:t>
            </a:r>
            <a:r>
              <a:rPr sz="1800" spc="-55" dirty="0">
                <a:latin typeface="Arial MT"/>
                <a:cs typeface="Arial MT"/>
              </a:rPr>
              <a:t>e</a:t>
            </a:r>
            <a:r>
              <a:rPr sz="1800" spc="-50" dirty="0">
                <a:latin typeface="Arial MT"/>
                <a:cs typeface="Arial MT"/>
              </a:rPr>
              <a:t>s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5" dirty="0">
                <a:latin typeface="Arial MT"/>
                <a:cs typeface="Arial MT"/>
              </a:rPr>
              <a:t> </a:t>
            </a:r>
            <a:r>
              <a:rPr sz="1800" spc="-55" dirty="0">
                <a:latin typeface="Arial MT"/>
                <a:cs typeface="Arial MT"/>
              </a:rPr>
              <a:t>en</a:t>
            </a:r>
            <a:r>
              <a:rPr sz="1800" spc="-50" dirty="0">
                <a:latin typeface="Arial MT"/>
                <a:cs typeface="Arial MT"/>
              </a:rPr>
              <a:t>s</a:t>
            </a:r>
            <a:r>
              <a:rPr sz="1800" spc="-55" dirty="0">
                <a:latin typeface="Arial MT"/>
                <a:cs typeface="Arial MT"/>
              </a:rPr>
              <a:t>u</a:t>
            </a:r>
            <a:r>
              <a:rPr sz="1800" spc="-50" dirty="0">
                <a:latin typeface="Arial MT"/>
                <a:cs typeface="Arial MT"/>
              </a:rPr>
              <a:t>re  scen</a:t>
            </a:r>
            <a:r>
              <a:rPr sz="1800" dirty="0">
                <a:latin typeface="Arial MT"/>
                <a:cs typeface="Arial MT"/>
              </a:rPr>
              <a:t>e</a:t>
            </a:r>
            <a:r>
              <a:rPr sz="1800" spc="-100" dirty="0">
                <a:latin typeface="Arial MT"/>
                <a:cs typeface="Arial MT"/>
              </a:rPr>
              <a:t> </a:t>
            </a:r>
            <a:r>
              <a:rPr sz="1800" spc="-50" dirty="0">
                <a:latin typeface="Arial MT"/>
                <a:cs typeface="Arial MT"/>
              </a:rPr>
              <a:t>safety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18" name="object 1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6615" y="4462271"/>
            <a:ext cx="938784" cy="819911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77368" y="3243072"/>
            <a:ext cx="1018032" cy="1014983"/>
          </a:xfrm>
          <a:prstGeom prst="rect">
            <a:avLst/>
          </a:prstGeom>
        </p:spPr>
      </p:pic>
      <p:sp>
        <p:nvSpPr>
          <p:cNvPr id="20" name="object 20"/>
          <p:cNvSpPr txBox="1"/>
          <p:nvPr/>
        </p:nvSpPr>
        <p:spPr>
          <a:xfrm>
            <a:off x="1411293" y="3273044"/>
            <a:ext cx="2374900" cy="845819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12700" marR="240029">
              <a:lnSpc>
                <a:spcPts val="2110"/>
              </a:lnSpc>
              <a:spcBef>
                <a:spcPts val="210"/>
              </a:spcBef>
            </a:pPr>
            <a:r>
              <a:rPr sz="1800" spc="-50" dirty="0">
                <a:latin typeface="Arial MT"/>
                <a:cs typeface="Arial MT"/>
              </a:rPr>
              <a:t>N</a:t>
            </a:r>
            <a:r>
              <a:rPr sz="1800" spc="-55" dirty="0">
                <a:latin typeface="Arial MT"/>
                <a:cs typeface="Arial MT"/>
              </a:rPr>
              <a:t>e</a:t>
            </a:r>
            <a:r>
              <a:rPr sz="1800" spc="-50" dirty="0">
                <a:latin typeface="Arial MT"/>
                <a:cs typeface="Arial MT"/>
              </a:rPr>
              <a:t>v</a:t>
            </a:r>
            <a:r>
              <a:rPr sz="1800" spc="-55" dirty="0">
                <a:latin typeface="Arial MT"/>
                <a:cs typeface="Arial MT"/>
              </a:rPr>
              <a:t>e</a:t>
            </a:r>
            <a:r>
              <a:rPr sz="1800" dirty="0">
                <a:latin typeface="Arial MT"/>
                <a:cs typeface="Arial MT"/>
              </a:rPr>
              <a:t>r</a:t>
            </a:r>
            <a:r>
              <a:rPr sz="1800" spc="-100" dirty="0">
                <a:latin typeface="Arial MT"/>
                <a:cs typeface="Arial MT"/>
              </a:rPr>
              <a:t> </a:t>
            </a:r>
            <a:r>
              <a:rPr sz="1800" spc="-55" dirty="0">
                <a:latin typeface="Arial MT"/>
                <a:cs typeface="Arial MT"/>
              </a:rPr>
              <a:t>a</a:t>
            </a:r>
            <a:r>
              <a:rPr sz="1800" spc="-50" dirty="0">
                <a:latin typeface="Arial MT"/>
                <a:cs typeface="Arial MT"/>
              </a:rPr>
              <a:t>tt</a:t>
            </a:r>
            <a:r>
              <a:rPr sz="1800" spc="-55" dirty="0">
                <a:latin typeface="Arial MT"/>
                <a:cs typeface="Arial MT"/>
              </a:rPr>
              <a:t>e</a:t>
            </a:r>
            <a:r>
              <a:rPr sz="1800" spc="-50" dirty="0">
                <a:latin typeface="Arial MT"/>
                <a:cs typeface="Arial MT"/>
              </a:rPr>
              <a:t>m</a:t>
            </a:r>
            <a:r>
              <a:rPr sz="1800" spc="-55" dirty="0">
                <a:latin typeface="Arial MT"/>
                <a:cs typeface="Arial MT"/>
              </a:rPr>
              <a:t>p</a:t>
            </a:r>
            <a:r>
              <a:rPr sz="1800" dirty="0">
                <a:latin typeface="Arial MT"/>
                <a:cs typeface="Arial MT"/>
              </a:rPr>
              <a:t>t</a:t>
            </a:r>
            <a:r>
              <a:rPr sz="1800" spc="-100" dirty="0">
                <a:latin typeface="Arial MT"/>
                <a:cs typeface="Arial MT"/>
              </a:rPr>
              <a:t> </a:t>
            </a:r>
            <a:r>
              <a:rPr sz="1800" spc="-50" dirty="0">
                <a:latin typeface="Arial MT"/>
                <a:cs typeface="Arial MT"/>
              </a:rPr>
              <a:t>to  r</a:t>
            </a:r>
            <a:r>
              <a:rPr sz="1800" spc="-55" dirty="0">
                <a:latin typeface="Arial MT"/>
                <a:cs typeface="Arial MT"/>
              </a:rPr>
              <a:t>e</a:t>
            </a:r>
            <a:r>
              <a:rPr sz="1800" spc="-50" dirty="0">
                <a:latin typeface="Arial MT"/>
                <a:cs typeface="Arial MT"/>
              </a:rPr>
              <a:t>sc</a:t>
            </a:r>
            <a:r>
              <a:rPr sz="1800" spc="-55" dirty="0">
                <a:latin typeface="Arial MT"/>
                <a:cs typeface="Arial MT"/>
              </a:rPr>
              <a:t>u</a:t>
            </a:r>
            <a:r>
              <a:rPr sz="1800" dirty="0">
                <a:latin typeface="Arial MT"/>
                <a:cs typeface="Arial MT"/>
              </a:rPr>
              <a:t>e</a:t>
            </a:r>
            <a:r>
              <a:rPr sz="1800" spc="-10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</a:t>
            </a:r>
            <a:r>
              <a:rPr sz="1800" spc="-105" dirty="0">
                <a:latin typeface="Arial MT"/>
                <a:cs typeface="Arial MT"/>
              </a:rPr>
              <a:t> </a:t>
            </a:r>
            <a:r>
              <a:rPr sz="1800" spc="-50" dirty="0">
                <a:latin typeface="Arial MT"/>
                <a:cs typeface="Arial MT"/>
              </a:rPr>
              <a:t>c</a:t>
            </a:r>
            <a:r>
              <a:rPr sz="1800" spc="-55" dirty="0">
                <a:latin typeface="Arial MT"/>
                <a:cs typeface="Arial MT"/>
              </a:rPr>
              <a:t>a</a:t>
            </a:r>
            <a:r>
              <a:rPr sz="1800" spc="-50" dirty="0">
                <a:latin typeface="Arial MT"/>
                <a:cs typeface="Arial MT"/>
              </a:rPr>
              <a:t>s</a:t>
            </a:r>
            <a:r>
              <a:rPr sz="1800" spc="-55" dirty="0">
                <a:latin typeface="Arial MT"/>
                <a:cs typeface="Arial MT"/>
              </a:rPr>
              <a:t>ua</a:t>
            </a:r>
            <a:r>
              <a:rPr sz="1800" spc="-50" dirty="0">
                <a:latin typeface="Arial MT"/>
                <a:cs typeface="Arial MT"/>
              </a:rPr>
              <a:t>l</a:t>
            </a:r>
            <a:r>
              <a:rPr sz="1800" spc="-55" dirty="0">
                <a:latin typeface="Arial MT"/>
                <a:cs typeface="Arial MT"/>
              </a:rPr>
              <a:t>t</a:t>
            </a:r>
            <a:r>
              <a:rPr sz="1800" dirty="0">
                <a:latin typeface="Arial MT"/>
                <a:cs typeface="Arial MT"/>
              </a:rPr>
              <a:t>y</a:t>
            </a:r>
            <a:r>
              <a:rPr sz="1800" spc="-105" dirty="0">
                <a:latin typeface="Arial MT"/>
                <a:cs typeface="Arial MT"/>
              </a:rPr>
              <a:t> </a:t>
            </a:r>
            <a:r>
              <a:rPr sz="1800" spc="-55" dirty="0">
                <a:latin typeface="Arial MT"/>
                <a:cs typeface="Arial MT"/>
              </a:rPr>
              <a:t>unt</a:t>
            </a:r>
            <a:r>
              <a:rPr sz="1800" spc="-50" dirty="0">
                <a:latin typeface="Arial MT"/>
                <a:cs typeface="Arial MT"/>
              </a:rPr>
              <a:t>il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ts val="2125"/>
              </a:lnSpc>
            </a:pPr>
            <a:r>
              <a:rPr sz="1800" spc="-55" dirty="0">
                <a:latin typeface="Arial MT"/>
                <a:cs typeface="Arial MT"/>
              </a:rPr>
              <a:t>host</a:t>
            </a:r>
            <a:r>
              <a:rPr sz="1800" spc="-50" dirty="0">
                <a:latin typeface="Arial MT"/>
                <a:cs typeface="Arial MT"/>
              </a:rPr>
              <a:t>il</a:t>
            </a:r>
            <a:r>
              <a:rPr sz="1800" dirty="0">
                <a:latin typeface="Arial MT"/>
                <a:cs typeface="Arial MT"/>
              </a:rPr>
              <a:t>e</a:t>
            </a:r>
            <a:r>
              <a:rPr sz="1800" spc="-105" dirty="0">
                <a:latin typeface="Arial MT"/>
                <a:cs typeface="Arial MT"/>
              </a:rPr>
              <a:t> </a:t>
            </a:r>
            <a:r>
              <a:rPr sz="1800" spc="-55" dirty="0">
                <a:latin typeface="Arial MT"/>
                <a:cs typeface="Arial MT"/>
              </a:rPr>
              <a:t>f</a:t>
            </a:r>
            <a:r>
              <a:rPr sz="1800" spc="-50" dirty="0">
                <a:latin typeface="Arial MT"/>
                <a:cs typeface="Arial MT"/>
              </a:rPr>
              <a:t>ir</a:t>
            </a:r>
            <a:r>
              <a:rPr sz="1800" dirty="0">
                <a:latin typeface="Arial MT"/>
                <a:cs typeface="Arial MT"/>
              </a:rPr>
              <a:t>e</a:t>
            </a:r>
            <a:r>
              <a:rPr sz="1800" spc="-105" dirty="0">
                <a:latin typeface="Arial MT"/>
                <a:cs typeface="Arial MT"/>
              </a:rPr>
              <a:t> </a:t>
            </a:r>
            <a:r>
              <a:rPr sz="1800" spc="-50" dirty="0">
                <a:latin typeface="Arial MT"/>
                <a:cs typeface="Arial MT"/>
              </a:rPr>
              <a:t>i</a:t>
            </a:r>
            <a:r>
              <a:rPr sz="1800" dirty="0">
                <a:latin typeface="Arial MT"/>
                <a:cs typeface="Arial MT"/>
              </a:rPr>
              <a:t>s</a:t>
            </a:r>
            <a:r>
              <a:rPr sz="1800" spc="-105" dirty="0">
                <a:latin typeface="Arial MT"/>
                <a:cs typeface="Arial MT"/>
              </a:rPr>
              <a:t> </a:t>
            </a:r>
            <a:r>
              <a:rPr sz="1800" spc="-55" dirty="0">
                <a:latin typeface="Arial MT"/>
                <a:cs typeface="Arial MT"/>
              </a:rPr>
              <a:t>supp</a:t>
            </a:r>
            <a:r>
              <a:rPr sz="1800" spc="-50" dirty="0">
                <a:latin typeface="Arial MT"/>
                <a:cs typeface="Arial MT"/>
              </a:rPr>
              <a:t>r</a:t>
            </a:r>
            <a:r>
              <a:rPr sz="1800" spc="-55" dirty="0">
                <a:latin typeface="Arial MT"/>
                <a:cs typeface="Arial MT"/>
              </a:rPr>
              <a:t>essed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629011" y="2072988"/>
            <a:ext cx="0" cy="612140"/>
          </a:xfrm>
          <a:custGeom>
            <a:avLst/>
            <a:gdLst/>
            <a:ahLst/>
            <a:cxnLst/>
            <a:rect l="l" t="t" r="r" b="b"/>
            <a:pathLst>
              <a:path h="612139">
                <a:moveTo>
                  <a:pt x="0" y="612001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4840664" y="1968500"/>
            <a:ext cx="3355975" cy="723900"/>
          </a:xfrm>
          <a:prstGeom prst="rect">
            <a:avLst/>
          </a:prstGeom>
        </p:spPr>
        <p:txBody>
          <a:bodyPr vert="horz" wrap="square" lIns="0" tIns="51435" rIns="0" bIns="0" rtlCol="0">
            <a:spAutoFit/>
          </a:bodyPr>
          <a:lstStyle/>
          <a:p>
            <a:pPr marL="12700" marR="5080">
              <a:lnSpc>
                <a:spcPts val="2620"/>
              </a:lnSpc>
              <a:spcBef>
                <a:spcPts val="405"/>
              </a:spcBef>
            </a:pPr>
            <a:r>
              <a:rPr sz="2400" b="1" spc="-5" dirty="0">
                <a:latin typeface="Arial"/>
                <a:cs typeface="Arial"/>
              </a:rPr>
              <a:t>DIRECT</a:t>
            </a:r>
            <a:r>
              <a:rPr sz="2400" b="1" spc="655" dirty="0">
                <a:latin typeface="Arial"/>
                <a:cs typeface="Arial"/>
              </a:rPr>
              <a:t> </a:t>
            </a:r>
            <a:r>
              <a:rPr sz="2400" b="1" spc="-25" dirty="0">
                <a:latin typeface="Arial"/>
                <a:cs typeface="Arial"/>
              </a:rPr>
              <a:t>CASUALTY 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spc="-25" dirty="0">
                <a:latin typeface="Arial"/>
                <a:cs typeface="Arial"/>
              </a:rPr>
              <a:t>TO</a:t>
            </a:r>
            <a:r>
              <a:rPr sz="2400" b="1" spc="-35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REMAIN</a:t>
            </a:r>
            <a:r>
              <a:rPr sz="2400" b="1" spc="-25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ENGAGED</a:t>
            </a:r>
            <a:endParaRPr sz="24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840664" y="2959100"/>
            <a:ext cx="3337560" cy="1005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750"/>
              </a:lnSpc>
              <a:spcBef>
                <a:spcPts val="100"/>
              </a:spcBef>
            </a:pPr>
            <a:r>
              <a:rPr sz="2400" b="1" spc="-50" dirty="0">
                <a:latin typeface="Arial"/>
                <a:cs typeface="Arial"/>
              </a:rPr>
              <a:t>APPLY</a:t>
            </a:r>
            <a:r>
              <a:rPr sz="2400" b="1" spc="-8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SELF-AID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ts val="2660"/>
              </a:lnSpc>
            </a:pPr>
            <a:r>
              <a:rPr sz="2400" b="1" dirty="0">
                <a:latin typeface="Arial"/>
                <a:cs typeface="Arial"/>
              </a:rPr>
              <a:t>AND</a:t>
            </a:r>
            <a:r>
              <a:rPr sz="2400" b="1" spc="-25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MOVE</a:t>
            </a:r>
            <a:r>
              <a:rPr sz="2400" b="1" spc="-25" dirty="0">
                <a:latin typeface="Arial"/>
                <a:cs typeface="Arial"/>
              </a:rPr>
              <a:t> TO</a:t>
            </a:r>
            <a:r>
              <a:rPr sz="2400" b="1" spc="-3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COVER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ts val="2310"/>
              </a:lnSpc>
            </a:pPr>
            <a:r>
              <a:rPr sz="2000" i="1" dirty="0">
                <a:latin typeface="Arial"/>
                <a:cs typeface="Arial"/>
              </a:rPr>
              <a:t>(if</a:t>
            </a:r>
            <a:r>
              <a:rPr sz="2000" i="1" spc="-6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able)</a:t>
            </a:r>
            <a:endParaRPr sz="200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753466" y="4220971"/>
            <a:ext cx="3171190" cy="1750060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2700" marR="1085215">
              <a:lnSpc>
                <a:spcPts val="2620"/>
              </a:lnSpc>
              <a:spcBef>
                <a:spcPts val="400"/>
              </a:spcBef>
            </a:pPr>
            <a:r>
              <a:rPr sz="2400" b="1" spc="-5" dirty="0">
                <a:latin typeface="Arial"/>
                <a:cs typeface="Arial"/>
              </a:rPr>
              <a:t>GAIN FIRE </a:t>
            </a:r>
            <a:r>
              <a:rPr sz="2400" b="1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S</a:t>
            </a:r>
            <a:r>
              <a:rPr sz="2400" b="1" dirty="0">
                <a:latin typeface="Arial"/>
                <a:cs typeface="Arial"/>
              </a:rPr>
              <a:t>U</a:t>
            </a:r>
            <a:r>
              <a:rPr sz="2400" b="1" spc="-5" dirty="0">
                <a:latin typeface="Arial"/>
                <a:cs typeface="Arial"/>
              </a:rPr>
              <a:t>PE</a:t>
            </a:r>
            <a:r>
              <a:rPr sz="2400" b="1" dirty="0">
                <a:latin typeface="Arial"/>
                <a:cs typeface="Arial"/>
              </a:rPr>
              <a:t>R</a:t>
            </a:r>
            <a:r>
              <a:rPr sz="2400" b="1" spc="-10" dirty="0">
                <a:latin typeface="Arial"/>
                <a:cs typeface="Arial"/>
              </a:rPr>
              <a:t>IO</a:t>
            </a:r>
            <a:r>
              <a:rPr sz="2400" b="1" dirty="0">
                <a:latin typeface="Arial"/>
                <a:cs typeface="Arial"/>
              </a:rPr>
              <a:t>R</a:t>
            </a:r>
            <a:r>
              <a:rPr sz="2400" b="1" spc="-10" dirty="0">
                <a:latin typeface="Arial"/>
                <a:cs typeface="Arial"/>
              </a:rPr>
              <a:t>I</a:t>
            </a:r>
            <a:r>
              <a:rPr sz="2400" b="1" spc="-5" dirty="0">
                <a:latin typeface="Arial"/>
                <a:cs typeface="Arial"/>
              </a:rPr>
              <a:t>T</a:t>
            </a:r>
            <a:r>
              <a:rPr sz="2400" b="1" dirty="0">
                <a:latin typeface="Arial"/>
                <a:cs typeface="Arial"/>
              </a:rPr>
              <a:t>Y</a:t>
            </a:r>
            <a:endParaRPr sz="2400">
              <a:latin typeface="Arial"/>
              <a:cs typeface="Arial"/>
            </a:endParaRPr>
          </a:p>
          <a:p>
            <a:pPr marL="37465">
              <a:lnSpc>
                <a:spcPts val="2790"/>
              </a:lnSpc>
              <a:spcBef>
                <a:spcPts val="720"/>
              </a:spcBef>
            </a:pPr>
            <a:r>
              <a:rPr sz="2400" b="1" spc="-5" dirty="0">
                <a:latin typeface="Arial"/>
                <a:cs typeface="Arial"/>
              </a:rPr>
              <a:t>MOVE</a:t>
            </a:r>
            <a:r>
              <a:rPr sz="2400" b="1" spc="-40" dirty="0">
                <a:latin typeface="Arial"/>
                <a:cs typeface="Arial"/>
              </a:rPr>
              <a:t> </a:t>
            </a:r>
            <a:r>
              <a:rPr sz="2400" b="1" spc="-25" dirty="0">
                <a:latin typeface="Arial"/>
                <a:cs typeface="Arial"/>
              </a:rPr>
              <a:t>TO</a:t>
            </a:r>
            <a:r>
              <a:rPr sz="2400" b="1" spc="-40" dirty="0">
                <a:latin typeface="Arial"/>
                <a:cs typeface="Arial"/>
              </a:rPr>
              <a:t> </a:t>
            </a:r>
            <a:r>
              <a:rPr sz="2400" b="1" spc="-25" dirty="0">
                <a:latin typeface="Arial"/>
                <a:cs typeface="Arial"/>
              </a:rPr>
              <a:t>CASUALTY</a:t>
            </a:r>
            <a:endParaRPr sz="2400">
              <a:latin typeface="Arial"/>
              <a:cs typeface="Arial"/>
            </a:endParaRPr>
          </a:p>
          <a:p>
            <a:pPr marL="37465" marR="824865">
              <a:lnSpc>
                <a:spcPts val="2210"/>
              </a:lnSpc>
              <a:spcBef>
                <a:spcPts val="145"/>
              </a:spcBef>
            </a:pPr>
            <a:r>
              <a:rPr sz="2000" i="1" dirty="0">
                <a:latin typeface="Arial"/>
                <a:cs typeface="Arial"/>
              </a:rPr>
              <a:t>(if</a:t>
            </a:r>
            <a:r>
              <a:rPr sz="2000" i="1" spc="-35" dirty="0">
                <a:latin typeface="Arial"/>
                <a:cs typeface="Arial"/>
              </a:rPr>
              <a:t> </a:t>
            </a:r>
            <a:r>
              <a:rPr sz="2000" i="1" spc="-5" dirty="0">
                <a:latin typeface="Arial"/>
                <a:cs typeface="Arial"/>
              </a:rPr>
              <a:t>casualty</a:t>
            </a:r>
            <a:r>
              <a:rPr sz="2000" i="1" spc="-3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is</a:t>
            </a:r>
            <a:r>
              <a:rPr sz="2000" i="1" spc="-2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unable </a:t>
            </a:r>
            <a:r>
              <a:rPr sz="2000" i="1" spc="-540" dirty="0">
                <a:latin typeface="Arial"/>
                <a:cs typeface="Arial"/>
              </a:rPr>
              <a:t> </a:t>
            </a:r>
            <a:r>
              <a:rPr sz="2000" i="1" spc="-5" dirty="0">
                <a:latin typeface="Arial"/>
                <a:cs typeface="Arial"/>
              </a:rPr>
              <a:t>to</a:t>
            </a:r>
            <a:r>
              <a:rPr sz="2000" i="1" spc="-20" dirty="0">
                <a:latin typeface="Arial"/>
                <a:cs typeface="Arial"/>
              </a:rPr>
              <a:t> </a:t>
            </a:r>
            <a:r>
              <a:rPr sz="2000" i="1" spc="-5" dirty="0">
                <a:latin typeface="Arial"/>
                <a:cs typeface="Arial"/>
              </a:rPr>
              <a:t>move</a:t>
            </a:r>
            <a:r>
              <a:rPr sz="2000" i="1" spc="-15" dirty="0">
                <a:latin typeface="Arial"/>
                <a:cs typeface="Arial"/>
              </a:rPr>
              <a:t> </a:t>
            </a:r>
            <a:r>
              <a:rPr sz="2000" i="1" spc="-5" dirty="0">
                <a:latin typeface="Arial"/>
                <a:cs typeface="Arial"/>
              </a:rPr>
              <a:t>to</a:t>
            </a:r>
            <a:r>
              <a:rPr sz="2000" i="1" spc="-20" dirty="0">
                <a:latin typeface="Arial"/>
                <a:cs typeface="Arial"/>
              </a:rPr>
              <a:t> </a:t>
            </a:r>
            <a:r>
              <a:rPr sz="2000" i="1" spc="-5" dirty="0">
                <a:latin typeface="Arial"/>
                <a:cs typeface="Arial"/>
              </a:rPr>
              <a:t>cover)</a:t>
            </a:r>
            <a:endParaRPr sz="2000">
              <a:latin typeface="Arial"/>
              <a:cs typeface="Arial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4544894" y="5106141"/>
            <a:ext cx="0" cy="780415"/>
          </a:xfrm>
          <a:custGeom>
            <a:avLst/>
            <a:gdLst/>
            <a:ahLst/>
            <a:cxnLst/>
            <a:rect l="l" t="t" r="r" b="b"/>
            <a:pathLst>
              <a:path h="780414">
                <a:moveTo>
                  <a:pt x="0" y="780307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8514456" y="1559275"/>
            <a:ext cx="38100" cy="5299075"/>
          </a:xfrm>
          <a:custGeom>
            <a:avLst/>
            <a:gdLst/>
            <a:ahLst/>
            <a:cxnLst/>
            <a:rect l="l" t="t" r="r" b="b"/>
            <a:pathLst>
              <a:path w="38100" h="5299075">
                <a:moveTo>
                  <a:pt x="19050" y="0"/>
                </a:moveTo>
                <a:lnTo>
                  <a:pt x="11635" y="1497"/>
                </a:lnTo>
                <a:lnTo>
                  <a:pt x="5579" y="5579"/>
                </a:lnTo>
                <a:lnTo>
                  <a:pt x="1497" y="11635"/>
                </a:lnTo>
                <a:lnTo>
                  <a:pt x="0" y="19088"/>
                </a:lnTo>
                <a:lnTo>
                  <a:pt x="1497" y="26503"/>
                </a:lnTo>
                <a:lnTo>
                  <a:pt x="5579" y="32558"/>
                </a:lnTo>
                <a:lnTo>
                  <a:pt x="11635" y="36641"/>
                </a:lnTo>
                <a:lnTo>
                  <a:pt x="19050" y="38138"/>
                </a:lnTo>
                <a:lnTo>
                  <a:pt x="26464" y="36641"/>
                </a:lnTo>
                <a:lnTo>
                  <a:pt x="32520" y="32558"/>
                </a:lnTo>
                <a:lnTo>
                  <a:pt x="36602" y="26503"/>
                </a:lnTo>
                <a:lnTo>
                  <a:pt x="38100" y="19050"/>
                </a:lnTo>
                <a:lnTo>
                  <a:pt x="36602" y="11635"/>
                </a:lnTo>
                <a:lnTo>
                  <a:pt x="32520" y="5579"/>
                </a:lnTo>
                <a:lnTo>
                  <a:pt x="26464" y="1497"/>
                </a:lnTo>
                <a:lnTo>
                  <a:pt x="19050" y="0"/>
                </a:lnTo>
                <a:close/>
              </a:path>
              <a:path w="38100" h="5299075">
                <a:moveTo>
                  <a:pt x="19050" y="76238"/>
                </a:moveTo>
                <a:lnTo>
                  <a:pt x="11635" y="77735"/>
                </a:lnTo>
                <a:lnTo>
                  <a:pt x="5579" y="81817"/>
                </a:lnTo>
                <a:lnTo>
                  <a:pt x="1497" y="87873"/>
                </a:lnTo>
                <a:lnTo>
                  <a:pt x="0" y="95326"/>
                </a:lnTo>
                <a:lnTo>
                  <a:pt x="1497" y="102741"/>
                </a:lnTo>
                <a:lnTo>
                  <a:pt x="5579" y="108796"/>
                </a:lnTo>
                <a:lnTo>
                  <a:pt x="11635" y="112879"/>
                </a:lnTo>
                <a:lnTo>
                  <a:pt x="19050" y="114376"/>
                </a:lnTo>
                <a:lnTo>
                  <a:pt x="26464" y="112879"/>
                </a:lnTo>
                <a:lnTo>
                  <a:pt x="32520" y="108796"/>
                </a:lnTo>
                <a:lnTo>
                  <a:pt x="36602" y="102741"/>
                </a:lnTo>
                <a:lnTo>
                  <a:pt x="38100" y="95288"/>
                </a:lnTo>
                <a:lnTo>
                  <a:pt x="36602" y="87873"/>
                </a:lnTo>
                <a:lnTo>
                  <a:pt x="32520" y="81817"/>
                </a:lnTo>
                <a:lnTo>
                  <a:pt x="26464" y="77735"/>
                </a:lnTo>
                <a:lnTo>
                  <a:pt x="19050" y="76238"/>
                </a:lnTo>
                <a:close/>
              </a:path>
              <a:path w="38100" h="5299075">
                <a:moveTo>
                  <a:pt x="19050" y="152476"/>
                </a:moveTo>
                <a:lnTo>
                  <a:pt x="11635" y="153973"/>
                </a:lnTo>
                <a:lnTo>
                  <a:pt x="5579" y="158055"/>
                </a:lnTo>
                <a:lnTo>
                  <a:pt x="1497" y="164111"/>
                </a:lnTo>
                <a:lnTo>
                  <a:pt x="0" y="171564"/>
                </a:lnTo>
                <a:lnTo>
                  <a:pt x="1497" y="178979"/>
                </a:lnTo>
                <a:lnTo>
                  <a:pt x="5579" y="185035"/>
                </a:lnTo>
                <a:lnTo>
                  <a:pt x="11635" y="189117"/>
                </a:lnTo>
                <a:lnTo>
                  <a:pt x="19050" y="190614"/>
                </a:lnTo>
                <a:lnTo>
                  <a:pt x="26464" y="189117"/>
                </a:lnTo>
                <a:lnTo>
                  <a:pt x="32520" y="185035"/>
                </a:lnTo>
                <a:lnTo>
                  <a:pt x="36602" y="178979"/>
                </a:lnTo>
                <a:lnTo>
                  <a:pt x="38100" y="171526"/>
                </a:lnTo>
                <a:lnTo>
                  <a:pt x="36602" y="164111"/>
                </a:lnTo>
                <a:lnTo>
                  <a:pt x="32520" y="158055"/>
                </a:lnTo>
                <a:lnTo>
                  <a:pt x="26464" y="153973"/>
                </a:lnTo>
                <a:lnTo>
                  <a:pt x="19050" y="152476"/>
                </a:lnTo>
                <a:close/>
              </a:path>
              <a:path w="38100" h="5299075">
                <a:moveTo>
                  <a:pt x="19050" y="228714"/>
                </a:moveTo>
                <a:lnTo>
                  <a:pt x="11635" y="230211"/>
                </a:lnTo>
                <a:lnTo>
                  <a:pt x="5579" y="234294"/>
                </a:lnTo>
                <a:lnTo>
                  <a:pt x="1497" y="240349"/>
                </a:lnTo>
                <a:lnTo>
                  <a:pt x="0" y="247802"/>
                </a:lnTo>
                <a:lnTo>
                  <a:pt x="1497" y="255217"/>
                </a:lnTo>
                <a:lnTo>
                  <a:pt x="5579" y="261273"/>
                </a:lnTo>
                <a:lnTo>
                  <a:pt x="11635" y="265355"/>
                </a:lnTo>
                <a:lnTo>
                  <a:pt x="19050" y="266852"/>
                </a:lnTo>
                <a:lnTo>
                  <a:pt x="26464" y="265355"/>
                </a:lnTo>
                <a:lnTo>
                  <a:pt x="32520" y="261273"/>
                </a:lnTo>
                <a:lnTo>
                  <a:pt x="36602" y="255217"/>
                </a:lnTo>
                <a:lnTo>
                  <a:pt x="38100" y="247764"/>
                </a:lnTo>
                <a:lnTo>
                  <a:pt x="36602" y="240349"/>
                </a:lnTo>
                <a:lnTo>
                  <a:pt x="32520" y="234294"/>
                </a:lnTo>
                <a:lnTo>
                  <a:pt x="26464" y="230211"/>
                </a:lnTo>
                <a:lnTo>
                  <a:pt x="19050" y="228714"/>
                </a:lnTo>
                <a:close/>
              </a:path>
              <a:path w="38100" h="5299075">
                <a:moveTo>
                  <a:pt x="19050" y="304952"/>
                </a:moveTo>
                <a:lnTo>
                  <a:pt x="11635" y="306449"/>
                </a:lnTo>
                <a:lnTo>
                  <a:pt x="5579" y="310532"/>
                </a:lnTo>
                <a:lnTo>
                  <a:pt x="1497" y="316587"/>
                </a:lnTo>
                <a:lnTo>
                  <a:pt x="0" y="324040"/>
                </a:lnTo>
                <a:lnTo>
                  <a:pt x="1497" y="331456"/>
                </a:lnTo>
                <a:lnTo>
                  <a:pt x="5579" y="337511"/>
                </a:lnTo>
                <a:lnTo>
                  <a:pt x="11635" y="341593"/>
                </a:lnTo>
                <a:lnTo>
                  <a:pt x="19050" y="343090"/>
                </a:lnTo>
                <a:lnTo>
                  <a:pt x="26464" y="341593"/>
                </a:lnTo>
                <a:lnTo>
                  <a:pt x="32520" y="337511"/>
                </a:lnTo>
                <a:lnTo>
                  <a:pt x="36602" y="331456"/>
                </a:lnTo>
                <a:lnTo>
                  <a:pt x="38100" y="324002"/>
                </a:lnTo>
                <a:lnTo>
                  <a:pt x="36602" y="316587"/>
                </a:lnTo>
                <a:lnTo>
                  <a:pt x="32520" y="310532"/>
                </a:lnTo>
                <a:lnTo>
                  <a:pt x="26464" y="306449"/>
                </a:lnTo>
                <a:lnTo>
                  <a:pt x="19050" y="304952"/>
                </a:lnTo>
                <a:close/>
              </a:path>
              <a:path w="38100" h="5299075">
                <a:moveTo>
                  <a:pt x="19050" y="381190"/>
                </a:moveTo>
                <a:lnTo>
                  <a:pt x="11635" y="382687"/>
                </a:lnTo>
                <a:lnTo>
                  <a:pt x="5579" y="386770"/>
                </a:lnTo>
                <a:lnTo>
                  <a:pt x="1497" y="392825"/>
                </a:lnTo>
                <a:lnTo>
                  <a:pt x="0" y="400278"/>
                </a:lnTo>
                <a:lnTo>
                  <a:pt x="1497" y="407694"/>
                </a:lnTo>
                <a:lnTo>
                  <a:pt x="5579" y="413749"/>
                </a:lnTo>
                <a:lnTo>
                  <a:pt x="11635" y="417831"/>
                </a:lnTo>
                <a:lnTo>
                  <a:pt x="19050" y="419328"/>
                </a:lnTo>
                <a:lnTo>
                  <a:pt x="26464" y="417831"/>
                </a:lnTo>
                <a:lnTo>
                  <a:pt x="32520" y="413749"/>
                </a:lnTo>
                <a:lnTo>
                  <a:pt x="36602" y="407694"/>
                </a:lnTo>
                <a:lnTo>
                  <a:pt x="38100" y="400240"/>
                </a:lnTo>
                <a:lnTo>
                  <a:pt x="36602" y="392825"/>
                </a:lnTo>
                <a:lnTo>
                  <a:pt x="32520" y="386770"/>
                </a:lnTo>
                <a:lnTo>
                  <a:pt x="26464" y="382687"/>
                </a:lnTo>
                <a:lnTo>
                  <a:pt x="19050" y="381190"/>
                </a:lnTo>
                <a:close/>
              </a:path>
              <a:path w="38100" h="5299075">
                <a:moveTo>
                  <a:pt x="19050" y="457428"/>
                </a:moveTo>
                <a:lnTo>
                  <a:pt x="11635" y="458925"/>
                </a:lnTo>
                <a:lnTo>
                  <a:pt x="5579" y="463008"/>
                </a:lnTo>
                <a:lnTo>
                  <a:pt x="1497" y="469063"/>
                </a:lnTo>
                <a:lnTo>
                  <a:pt x="0" y="476516"/>
                </a:lnTo>
                <a:lnTo>
                  <a:pt x="1497" y="483932"/>
                </a:lnTo>
                <a:lnTo>
                  <a:pt x="5579" y="489987"/>
                </a:lnTo>
                <a:lnTo>
                  <a:pt x="11635" y="494069"/>
                </a:lnTo>
                <a:lnTo>
                  <a:pt x="19050" y="495566"/>
                </a:lnTo>
                <a:lnTo>
                  <a:pt x="26464" y="494069"/>
                </a:lnTo>
                <a:lnTo>
                  <a:pt x="32520" y="489987"/>
                </a:lnTo>
                <a:lnTo>
                  <a:pt x="36602" y="483932"/>
                </a:lnTo>
                <a:lnTo>
                  <a:pt x="38100" y="476478"/>
                </a:lnTo>
                <a:lnTo>
                  <a:pt x="36602" y="469063"/>
                </a:lnTo>
                <a:lnTo>
                  <a:pt x="32520" y="463008"/>
                </a:lnTo>
                <a:lnTo>
                  <a:pt x="26464" y="458925"/>
                </a:lnTo>
                <a:lnTo>
                  <a:pt x="19050" y="457428"/>
                </a:lnTo>
                <a:close/>
              </a:path>
              <a:path w="38100" h="5299075">
                <a:moveTo>
                  <a:pt x="19050" y="533666"/>
                </a:moveTo>
                <a:lnTo>
                  <a:pt x="11635" y="535163"/>
                </a:lnTo>
                <a:lnTo>
                  <a:pt x="5579" y="539246"/>
                </a:lnTo>
                <a:lnTo>
                  <a:pt x="1497" y="545301"/>
                </a:lnTo>
                <a:lnTo>
                  <a:pt x="0" y="552754"/>
                </a:lnTo>
                <a:lnTo>
                  <a:pt x="1497" y="560170"/>
                </a:lnTo>
                <a:lnTo>
                  <a:pt x="5579" y="566225"/>
                </a:lnTo>
                <a:lnTo>
                  <a:pt x="11635" y="570307"/>
                </a:lnTo>
                <a:lnTo>
                  <a:pt x="19050" y="571804"/>
                </a:lnTo>
                <a:lnTo>
                  <a:pt x="26464" y="570307"/>
                </a:lnTo>
                <a:lnTo>
                  <a:pt x="32520" y="566225"/>
                </a:lnTo>
                <a:lnTo>
                  <a:pt x="36602" y="560170"/>
                </a:lnTo>
                <a:lnTo>
                  <a:pt x="38100" y="552716"/>
                </a:lnTo>
                <a:lnTo>
                  <a:pt x="36602" y="545301"/>
                </a:lnTo>
                <a:lnTo>
                  <a:pt x="32520" y="539246"/>
                </a:lnTo>
                <a:lnTo>
                  <a:pt x="26464" y="535163"/>
                </a:lnTo>
                <a:lnTo>
                  <a:pt x="19050" y="533666"/>
                </a:lnTo>
                <a:close/>
              </a:path>
              <a:path w="38100" h="5299075">
                <a:moveTo>
                  <a:pt x="19050" y="609904"/>
                </a:moveTo>
                <a:lnTo>
                  <a:pt x="11635" y="611401"/>
                </a:lnTo>
                <a:lnTo>
                  <a:pt x="5579" y="615484"/>
                </a:lnTo>
                <a:lnTo>
                  <a:pt x="1497" y="621539"/>
                </a:lnTo>
                <a:lnTo>
                  <a:pt x="0" y="628992"/>
                </a:lnTo>
                <a:lnTo>
                  <a:pt x="1497" y="636408"/>
                </a:lnTo>
                <a:lnTo>
                  <a:pt x="5579" y="642463"/>
                </a:lnTo>
                <a:lnTo>
                  <a:pt x="11635" y="646545"/>
                </a:lnTo>
                <a:lnTo>
                  <a:pt x="19050" y="648042"/>
                </a:lnTo>
                <a:lnTo>
                  <a:pt x="26465" y="646545"/>
                </a:lnTo>
                <a:lnTo>
                  <a:pt x="32520" y="642463"/>
                </a:lnTo>
                <a:lnTo>
                  <a:pt x="36603" y="636408"/>
                </a:lnTo>
                <a:lnTo>
                  <a:pt x="38100" y="628954"/>
                </a:lnTo>
                <a:lnTo>
                  <a:pt x="36602" y="621539"/>
                </a:lnTo>
                <a:lnTo>
                  <a:pt x="32520" y="615484"/>
                </a:lnTo>
                <a:lnTo>
                  <a:pt x="26464" y="611401"/>
                </a:lnTo>
                <a:lnTo>
                  <a:pt x="19050" y="609904"/>
                </a:lnTo>
                <a:close/>
              </a:path>
              <a:path w="38100" h="5299075">
                <a:moveTo>
                  <a:pt x="19050" y="686142"/>
                </a:moveTo>
                <a:lnTo>
                  <a:pt x="11635" y="687639"/>
                </a:lnTo>
                <a:lnTo>
                  <a:pt x="5579" y="691722"/>
                </a:lnTo>
                <a:lnTo>
                  <a:pt x="1497" y="697777"/>
                </a:lnTo>
                <a:lnTo>
                  <a:pt x="0" y="705230"/>
                </a:lnTo>
                <a:lnTo>
                  <a:pt x="1497" y="712646"/>
                </a:lnTo>
                <a:lnTo>
                  <a:pt x="5579" y="718701"/>
                </a:lnTo>
                <a:lnTo>
                  <a:pt x="11635" y="722784"/>
                </a:lnTo>
                <a:lnTo>
                  <a:pt x="19050" y="724280"/>
                </a:lnTo>
                <a:lnTo>
                  <a:pt x="26465" y="722784"/>
                </a:lnTo>
                <a:lnTo>
                  <a:pt x="32520" y="718701"/>
                </a:lnTo>
                <a:lnTo>
                  <a:pt x="36603" y="712646"/>
                </a:lnTo>
                <a:lnTo>
                  <a:pt x="38100" y="705192"/>
                </a:lnTo>
                <a:lnTo>
                  <a:pt x="36603" y="697777"/>
                </a:lnTo>
                <a:lnTo>
                  <a:pt x="32520" y="691722"/>
                </a:lnTo>
                <a:lnTo>
                  <a:pt x="26465" y="687639"/>
                </a:lnTo>
                <a:lnTo>
                  <a:pt x="19050" y="686142"/>
                </a:lnTo>
                <a:close/>
              </a:path>
              <a:path w="38100" h="5299075">
                <a:moveTo>
                  <a:pt x="19050" y="762380"/>
                </a:moveTo>
                <a:lnTo>
                  <a:pt x="11635" y="763878"/>
                </a:lnTo>
                <a:lnTo>
                  <a:pt x="5579" y="767960"/>
                </a:lnTo>
                <a:lnTo>
                  <a:pt x="1497" y="774016"/>
                </a:lnTo>
                <a:lnTo>
                  <a:pt x="0" y="781469"/>
                </a:lnTo>
                <a:lnTo>
                  <a:pt x="1497" y="788884"/>
                </a:lnTo>
                <a:lnTo>
                  <a:pt x="5579" y="794939"/>
                </a:lnTo>
                <a:lnTo>
                  <a:pt x="11635" y="799022"/>
                </a:lnTo>
                <a:lnTo>
                  <a:pt x="19050" y="800519"/>
                </a:lnTo>
                <a:lnTo>
                  <a:pt x="26465" y="799022"/>
                </a:lnTo>
                <a:lnTo>
                  <a:pt x="32520" y="794939"/>
                </a:lnTo>
                <a:lnTo>
                  <a:pt x="36603" y="788884"/>
                </a:lnTo>
                <a:lnTo>
                  <a:pt x="38100" y="781430"/>
                </a:lnTo>
                <a:lnTo>
                  <a:pt x="36603" y="774016"/>
                </a:lnTo>
                <a:lnTo>
                  <a:pt x="32520" y="767960"/>
                </a:lnTo>
                <a:lnTo>
                  <a:pt x="26465" y="763878"/>
                </a:lnTo>
                <a:lnTo>
                  <a:pt x="19050" y="762380"/>
                </a:lnTo>
                <a:close/>
              </a:path>
              <a:path w="38100" h="5299075">
                <a:moveTo>
                  <a:pt x="19050" y="838619"/>
                </a:moveTo>
                <a:lnTo>
                  <a:pt x="11635" y="840116"/>
                </a:lnTo>
                <a:lnTo>
                  <a:pt x="5579" y="844198"/>
                </a:lnTo>
                <a:lnTo>
                  <a:pt x="1497" y="850254"/>
                </a:lnTo>
                <a:lnTo>
                  <a:pt x="0" y="857707"/>
                </a:lnTo>
                <a:lnTo>
                  <a:pt x="1497" y="865122"/>
                </a:lnTo>
                <a:lnTo>
                  <a:pt x="5579" y="871177"/>
                </a:lnTo>
                <a:lnTo>
                  <a:pt x="11635" y="875260"/>
                </a:lnTo>
                <a:lnTo>
                  <a:pt x="19050" y="876757"/>
                </a:lnTo>
                <a:lnTo>
                  <a:pt x="26465" y="875260"/>
                </a:lnTo>
                <a:lnTo>
                  <a:pt x="32520" y="871177"/>
                </a:lnTo>
                <a:lnTo>
                  <a:pt x="36603" y="865122"/>
                </a:lnTo>
                <a:lnTo>
                  <a:pt x="38100" y="857669"/>
                </a:lnTo>
                <a:lnTo>
                  <a:pt x="36603" y="850254"/>
                </a:lnTo>
                <a:lnTo>
                  <a:pt x="32520" y="844198"/>
                </a:lnTo>
                <a:lnTo>
                  <a:pt x="26465" y="840116"/>
                </a:lnTo>
                <a:lnTo>
                  <a:pt x="19050" y="838619"/>
                </a:lnTo>
                <a:close/>
              </a:path>
              <a:path w="38100" h="5299075">
                <a:moveTo>
                  <a:pt x="19050" y="914857"/>
                </a:moveTo>
                <a:lnTo>
                  <a:pt x="11635" y="916354"/>
                </a:lnTo>
                <a:lnTo>
                  <a:pt x="5579" y="920436"/>
                </a:lnTo>
                <a:lnTo>
                  <a:pt x="1497" y="926492"/>
                </a:lnTo>
                <a:lnTo>
                  <a:pt x="0" y="933945"/>
                </a:lnTo>
                <a:lnTo>
                  <a:pt x="1497" y="941360"/>
                </a:lnTo>
                <a:lnTo>
                  <a:pt x="5579" y="947416"/>
                </a:lnTo>
                <a:lnTo>
                  <a:pt x="11635" y="951498"/>
                </a:lnTo>
                <a:lnTo>
                  <a:pt x="19050" y="952995"/>
                </a:lnTo>
                <a:lnTo>
                  <a:pt x="26465" y="951498"/>
                </a:lnTo>
                <a:lnTo>
                  <a:pt x="32520" y="947416"/>
                </a:lnTo>
                <a:lnTo>
                  <a:pt x="36603" y="941360"/>
                </a:lnTo>
                <a:lnTo>
                  <a:pt x="38100" y="933907"/>
                </a:lnTo>
                <a:lnTo>
                  <a:pt x="36603" y="926492"/>
                </a:lnTo>
                <a:lnTo>
                  <a:pt x="32520" y="920436"/>
                </a:lnTo>
                <a:lnTo>
                  <a:pt x="26465" y="916354"/>
                </a:lnTo>
                <a:lnTo>
                  <a:pt x="19050" y="914857"/>
                </a:lnTo>
                <a:close/>
              </a:path>
              <a:path w="38100" h="5299075">
                <a:moveTo>
                  <a:pt x="19050" y="991095"/>
                </a:moveTo>
                <a:lnTo>
                  <a:pt x="11635" y="992592"/>
                </a:lnTo>
                <a:lnTo>
                  <a:pt x="5579" y="996675"/>
                </a:lnTo>
                <a:lnTo>
                  <a:pt x="1497" y="1002730"/>
                </a:lnTo>
                <a:lnTo>
                  <a:pt x="0" y="1010183"/>
                </a:lnTo>
                <a:lnTo>
                  <a:pt x="1497" y="1017598"/>
                </a:lnTo>
                <a:lnTo>
                  <a:pt x="5579" y="1023654"/>
                </a:lnTo>
                <a:lnTo>
                  <a:pt x="11635" y="1027736"/>
                </a:lnTo>
                <a:lnTo>
                  <a:pt x="19050" y="1029233"/>
                </a:lnTo>
                <a:lnTo>
                  <a:pt x="26465" y="1027736"/>
                </a:lnTo>
                <a:lnTo>
                  <a:pt x="32520" y="1023654"/>
                </a:lnTo>
                <a:lnTo>
                  <a:pt x="36603" y="1017598"/>
                </a:lnTo>
                <a:lnTo>
                  <a:pt x="38100" y="1010145"/>
                </a:lnTo>
                <a:lnTo>
                  <a:pt x="36603" y="1002730"/>
                </a:lnTo>
                <a:lnTo>
                  <a:pt x="32520" y="996675"/>
                </a:lnTo>
                <a:lnTo>
                  <a:pt x="26465" y="992592"/>
                </a:lnTo>
                <a:lnTo>
                  <a:pt x="19050" y="991095"/>
                </a:lnTo>
                <a:close/>
              </a:path>
              <a:path w="38100" h="5299075">
                <a:moveTo>
                  <a:pt x="19050" y="1067333"/>
                </a:moveTo>
                <a:lnTo>
                  <a:pt x="11635" y="1068830"/>
                </a:lnTo>
                <a:lnTo>
                  <a:pt x="5579" y="1072913"/>
                </a:lnTo>
                <a:lnTo>
                  <a:pt x="1497" y="1078968"/>
                </a:lnTo>
                <a:lnTo>
                  <a:pt x="0" y="1086421"/>
                </a:lnTo>
                <a:lnTo>
                  <a:pt x="1497" y="1093837"/>
                </a:lnTo>
                <a:lnTo>
                  <a:pt x="5579" y="1099892"/>
                </a:lnTo>
                <a:lnTo>
                  <a:pt x="11635" y="1103974"/>
                </a:lnTo>
                <a:lnTo>
                  <a:pt x="19050" y="1105471"/>
                </a:lnTo>
                <a:lnTo>
                  <a:pt x="26465" y="1103974"/>
                </a:lnTo>
                <a:lnTo>
                  <a:pt x="32520" y="1099892"/>
                </a:lnTo>
                <a:lnTo>
                  <a:pt x="36603" y="1093837"/>
                </a:lnTo>
                <a:lnTo>
                  <a:pt x="38100" y="1086383"/>
                </a:lnTo>
                <a:lnTo>
                  <a:pt x="36603" y="1078968"/>
                </a:lnTo>
                <a:lnTo>
                  <a:pt x="32520" y="1072913"/>
                </a:lnTo>
                <a:lnTo>
                  <a:pt x="26465" y="1068830"/>
                </a:lnTo>
                <a:lnTo>
                  <a:pt x="19050" y="1067333"/>
                </a:lnTo>
                <a:close/>
              </a:path>
              <a:path w="38100" h="5299075">
                <a:moveTo>
                  <a:pt x="19050" y="1143571"/>
                </a:moveTo>
                <a:lnTo>
                  <a:pt x="11635" y="1145068"/>
                </a:lnTo>
                <a:lnTo>
                  <a:pt x="5579" y="1149151"/>
                </a:lnTo>
                <a:lnTo>
                  <a:pt x="1497" y="1155206"/>
                </a:lnTo>
                <a:lnTo>
                  <a:pt x="0" y="1162659"/>
                </a:lnTo>
                <a:lnTo>
                  <a:pt x="1497" y="1170075"/>
                </a:lnTo>
                <a:lnTo>
                  <a:pt x="5579" y="1176130"/>
                </a:lnTo>
                <a:lnTo>
                  <a:pt x="11635" y="1180212"/>
                </a:lnTo>
                <a:lnTo>
                  <a:pt x="19050" y="1181709"/>
                </a:lnTo>
                <a:lnTo>
                  <a:pt x="26465" y="1180212"/>
                </a:lnTo>
                <a:lnTo>
                  <a:pt x="32520" y="1176130"/>
                </a:lnTo>
                <a:lnTo>
                  <a:pt x="36603" y="1170075"/>
                </a:lnTo>
                <a:lnTo>
                  <a:pt x="38100" y="1162621"/>
                </a:lnTo>
                <a:lnTo>
                  <a:pt x="36603" y="1155206"/>
                </a:lnTo>
                <a:lnTo>
                  <a:pt x="32520" y="1149151"/>
                </a:lnTo>
                <a:lnTo>
                  <a:pt x="26465" y="1145068"/>
                </a:lnTo>
                <a:lnTo>
                  <a:pt x="19050" y="1143571"/>
                </a:lnTo>
                <a:close/>
              </a:path>
              <a:path w="38100" h="5299075">
                <a:moveTo>
                  <a:pt x="19050" y="1219809"/>
                </a:moveTo>
                <a:lnTo>
                  <a:pt x="11635" y="1221306"/>
                </a:lnTo>
                <a:lnTo>
                  <a:pt x="5579" y="1225389"/>
                </a:lnTo>
                <a:lnTo>
                  <a:pt x="1497" y="1231444"/>
                </a:lnTo>
                <a:lnTo>
                  <a:pt x="0" y="1238897"/>
                </a:lnTo>
                <a:lnTo>
                  <a:pt x="1497" y="1246313"/>
                </a:lnTo>
                <a:lnTo>
                  <a:pt x="5579" y="1252368"/>
                </a:lnTo>
                <a:lnTo>
                  <a:pt x="11635" y="1256450"/>
                </a:lnTo>
                <a:lnTo>
                  <a:pt x="19050" y="1257947"/>
                </a:lnTo>
                <a:lnTo>
                  <a:pt x="26465" y="1256450"/>
                </a:lnTo>
                <a:lnTo>
                  <a:pt x="32520" y="1252368"/>
                </a:lnTo>
                <a:lnTo>
                  <a:pt x="36603" y="1246313"/>
                </a:lnTo>
                <a:lnTo>
                  <a:pt x="38100" y="1238859"/>
                </a:lnTo>
                <a:lnTo>
                  <a:pt x="36603" y="1231444"/>
                </a:lnTo>
                <a:lnTo>
                  <a:pt x="32520" y="1225389"/>
                </a:lnTo>
                <a:lnTo>
                  <a:pt x="26465" y="1221306"/>
                </a:lnTo>
                <a:lnTo>
                  <a:pt x="19050" y="1219809"/>
                </a:lnTo>
                <a:close/>
              </a:path>
              <a:path w="38100" h="5299075">
                <a:moveTo>
                  <a:pt x="19050" y="1296047"/>
                </a:moveTo>
                <a:lnTo>
                  <a:pt x="11635" y="1297544"/>
                </a:lnTo>
                <a:lnTo>
                  <a:pt x="5579" y="1301627"/>
                </a:lnTo>
                <a:lnTo>
                  <a:pt x="1497" y="1307682"/>
                </a:lnTo>
                <a:lnTo>
                  <a:pt x="0" y="1315135"/>
                </a:lnTo>
                <a:lnTo>
                  <a:pt x="1497" y="1322551"/>
                </a:lnTo>
                <a:lnTo>
                  <a:pt x="5579" y="1328606"/>
                </a:lnTo>
                <a:lnTo>
                  <a:pt x="11635" y="1332688"/>
                </a:lnTo>
                <a:lnTo>
                  <a:pt x="19050" y="1334185"/>
                </a:lnTo>
                <a:lnTo>
                  <a:pt x="26465" y="1332688"/>
                </a:lnTo>
                <a:lnTo>
                  <a:pt x="32520" y="1328606"/>
                </a:lnTo>
                <a:lnTo>
                  <a:pt x="36603" y="1322551"/>
                </a:lnTo>
                <a:lnTo>
                  <a:pt x="38100" y="1315097"/>
                </a:lnTo>
                <a:lnTo>
                  <a:pt x="36603" y="1307682"/>
                </a:lnTo>
                <a:lnTo>
                  <a:pt x="32520" y="1301627"/>
                </a:lnTo>
                <a:lnTo>
                  <a:pt x="26465" y="1297544"/>
                </a:lnTo>
                <a:lnTo>
                  <a:pt x="19050" y="1296047"/>
                </a:lnTo>
                <a:close/>
              </a:path>
              <a:path w="38100" h="5299075">
                <a:moveTo>
                  <a:pt x="19050" y="1372285"/>
                </a:moveTo>
                <a:lnTo>
                  <a:pt x="11635" y="1373782"/>
                </a:lnTo>
                <a:lnTo>
                  <a:pt x="5579" y="1377865"/>
                </a:lnTo>
                <a:lnTo>
                  <a:pt x="1497" y="1383920"/>
                </a:lnTo>
                <a:lnTo>
                  <a:pt x="0" y="1391373"/>
                </a:lnTo>
                <a:lnTo>
                  <a:pt x="1497" y="1398789"/>
                </a:lnTo>
                <a:lnTo>
                  <a:pt x="5579" y="1404844"/>
                </a:lnTo>
                <a:lnTo>
                  <a:pt x="11635" y="1408926"/>
                </a:lnTo>
                <a:lnTo>
                  <a:pt x="19050" y="1410423"/>
                </a:lnTo>
                <a:lnTo>
                  <a:pt x="26465" y="1408926"/>
                </a:lnTo>
                <a:lnTo>
                  <a:pt x="32520" y="1404844"/>
                </a:lnTo>
                <a:lnTo>
                  <a:pt x="36603" y="1398789"/>
                </a:lnTo>
                <a:lnTo>
                  <a:pt x="38100" y="1391335"/>
                </a:lnTo>
                <a:lnTo>
                  <a:pt x="36603" y="1383920"/>
                </a:lnTo>
                <a:lnTo>
                  <a:pt x="32520" y="1377865"/>
                </a:lnTo>
                <a:lnTo>
                  <a:pt x="26465" y="1373782"/>
                </a:lnTo>
                <a:lnTo>
                  <a:pt x="19050" y="1372285"/>
                </a:lnTo>
                <a:close/>
              </a:path>
              <a:path w="38100" h="5299075">
                <a:moveTo>
                  <a:pt x="19050" y="1448523"/>
                </a:moveTo>
                <a:lnTo>
                  <a:pt x="11635" y="1450020"/>
                </a:lnTo>
                <a:lnTo>
                  <a:pt x="5579" y="1454103"/>
                </a:lnTo>
                <a:lnTo>
                  <a:pt x="1497" y="1460158"/>
                </a:lnTo>
                <a:lnTo>
                  <a:pt x="0" y="1467613"/>
                </a:lnTo>
                <a:lnTo>
                  <a:pt x="1497" y="1475028"/>
                </a:lnTo>
                <a:lnTo>
                  <a:pt x="5579" y="1481083"/>
                </a:lnTo>
                <a:lnTo>
                  <a:pt x="11635" y="1485166"/>
                </a:lnTo>
                <a:lnTo>
                  <a:pt x="19050" y="1486663"/>
                </a:lnTo>
                <a:lnTo>
                  <a:pt x="26465" y="1485166"/>
                </a:lnTo>
                <a:lnTo>
                  <a:pt x="32520" y="1481083"/>
                </a:lnTo>
                <a:lnTo>
                  <a:pt x="36603" y="1475028"/>
                </a:lnTo>
                <a:lnTo>
                  <a:pt x="38100" y="1467573"/>
                </a:lnTo>
                <a:lnTo>
                  <a:pt x="36603" y="1460158"/>
                </a:lnTo>
                <a:lnTo>
                  <a:pt x="32520" y="1454103"/>
                </a:lnTo>
                <a:lnTo>
                  <a:pt x="26465" y="1450020"/>
                </a:lnTo>
                <a:lnTo>
                  <a:pt x="19050" y="1448523"/>
                </a:lnTo>
                <a:close/>
              </a:path>
              <a:path w="38100" h="5299075">
                <a:moveTo>
                  <a:pt x="19050" y="1524763"/>
                </a:moveTo>
                <a:lnTo>
                  <a:pt x="11635" y="1526260"/>
                </a:lnTo>
                <a:lnTo>
                  <a:pt x="5579" y="1530342"/>
                </a:lnTo>
                <a:lnTo>
                  <a:pt x="1497" y="1536397"/>
                </a:lnTo>
                <a:lnTo>
                  <a:pt x="0" y="1543851"/>
                </a:lnTo>
                <a:lnTo>
                  <a:pt x="1497" y="1551266"/>
                </a:lnTo>
                <a:lnTo>
                  <a:pt x="5579" y="1557321"/>
                </a:lnTo>
                <a:lnTo>
                  <a:pt x="11635" y="1561404"/>
                </a:lnTo>
                <a:lnTo>
                  <a:pt x="19050" y="1562901"/>
                </a:lnTo>
                <a:lnTo>
                  <a:pt x="26465" y="1561404"/>
                </a:lnTo>
                <a:lnTo>
                  <a:pt x="32520" y="1557321"/>
                </a:lnTo>
                <a:lnTo>
                  <a:pt x="36603" y="1551266"/>
                </a:lnTo>
                <a:lnTo>
                  <a:pt x="38100" y="1543813"/>
                </a:lnTo>
                <a:lnTo>
                  <a:pt x="36603" y="1536397"/>
                </a:lnTo>
                <a:lnTo>
                  <a:pt x="32520" y="1530342"/>
                </a:lnTo>
                <a:lnTo>
                  <a:pt x="26465" y="1526260"/>
                </a:lnTo>
                <a:lnTo>
                  <a:pt x="19050" y="1524763"/>
                </a:lnTo>
                <a:close/>
              </a:path>
              <a:path w="38100" h="5299075">
                <a:moveTo>
                  <a:pt x="19050" y="1601001"/>
                </a:moveTo>
                <a:lnTo>
                  <a:pt x="11635" y="1602498"/>
                </a:lnTo>
                <a:lnTo>
                  <a:pt x="5579" y="1606580"/>
                </a:lnTo>
                <a:lnTo>
                  <a:pt x="1497" y="1612635"/>
                </a:lnTo>
                <a:lnTo>
                  <a:pt x="0" y="1620089"/>
                </a:lnTo>
                <a:lnTo>
                  <a:pt x="1497" y="1627504"/>
                </a:lnTo>
                <a:lnTo>
                  <a:pt x="5579" y="1633559"/>
                </a:lnTo>
                <a:lnTo>
                  <a:pt x="11635" y="1637642"/>
                </a:lnTo>
                <a:lnTo>
                  <a:pt x="19050" y="1639139"/>
                </a:lnTo>
                <a:lnTo>
                  <a:pt x="26465" y="1637642"/>
                </a:lnTo>
                <a:lnTo>
                  <a:pt x="32520" y="1633559"/>
                </a:lnTo>
                <a:lnTo>
                  <a:pt x="36603" y="1627504"/>
                </a:lnTo>
                <a:lnTo>
                  <a:pt x="38100" y="1620051"/>
                </a:lnTo>
                <a:lnTo>
                  <a:pt x="36603" y="1612635"/>
                </a:lnTo>
                <a:lnTo>
                  <a:pt x="32520" y="1606580"/>
                </a:lnTo>
                <a:lnTo>
                  <a:pt x="26465" y="1602498"/>
                </a:lnTo>
                <a:lnTo>
                  <a:pt x="19050" y="1601001"/>
                </a:lnTo>
                <a:close/>
              </a:path>
              <a:path w="38100" h="5299075">
                <a:moveTo>
                  <a:pt x="19050" y="1677239"/>
                </a:moveTo>
                <a:lnTo>
                  <a:pt x="11635" y="1678736"/>
                </a:lnTo>
                <a:lnTo>
                  <a:pt x="5579" y="1682818"/>
                </a:lnTo>
                <a:lnTo>
                  <a:pt x="1497" y="1688873"/>
                </a:lnTo>
                <a:lnTo>
                  <a:pt x="0" y="1696327"/>
                </a:lnTo>
                <a:lnTo>
                  <a:pt x="1497" y="1703742"/>
                </a:lnTo>
                <a:lnTo>
                  <a:pt x="5579" y="1709797"/>
                </a:lnTo>
                <a:lnTo>
                  <a:pt x="11635" y="1713880"/>
                </a:lnTo>
                <a:lnTo>
                  <a:pt x="19050" y="1715377"/>
                </a:lnTo>
                <a:lnTo>
                  <a:pt x="26465" y="1713880"/>
                </a:lnTo>
                <a:lnTo>
                  <a:pt x="32520" y="1709797"/>
                </a:lnTo>
                <a:lnTo>
                  <a:pt x="36603" y="1703742"/>
                </a:lnTo>
                <a:lnTo>
                  <a:pt x="38100" y="1696289"/>
                </a:lnTo>
                <a:lnTo>
                  <a:pt x="36603" y="1688873"/>
                </a:lnTo>
                <a:lnTo>
                  <a:pt x="32520" y="1682818"/>
                </a:lnTo>
                <a:lnTo>
                  <a:pt x="26465" y="1678736"/>
                </a:lnTo>
                <a:lnTo>
                  <a:pt x="19050" y="1677239"/>
                </a:lnTo>
                <a:close/>
              </a:path>
              <a:path w="38100" h="5299075">
                <a:moveTo>
                  <a:pt x="19050" y="1753477"/>
                </a:moveTo>
                <a:lnTo>
                  <a:pt x="11635" y="1754974"/>
                </a:lnTo>
                <a:lnTo>
                  <a:pt x="5579" y="1759056"/>
                </a:lnTo>
                <a:lnTo>
                  <a:pt x="1497" y="1765112"/>
                </a:lnTo>
                <a:lnTo>
                  <a:pt x="0" y="1772565"/>
                </a:lnTo>
                <a:lnTo>
                  <a:pt x="1497" y="1779980"/>
                </a:lnTo>
                <a:lnTo>
                  <a:pt x="5579" y="1786035"/>
                </a:lnTo>
                <a:lnTo>
                  <a:pt x="11635" y="1790118"/>
                </a:lnTo>
                <a:lnTo>
                  <a:pt x="19050" y="1791615"/>
                </a:lnTo>
                <a:lnTo>
                  <a:pt x="26465" y="1790118"/>
                </a:lnTo>
                <a:lnTo>
                  <a:pt x="32520" y="1786035"/>
                </a:lnTo>
                <a:lnTo>
                  <a:pt x="36603" y="1779980"/>
                </a:lnTo>
                <a:lnTo>
                  <a:pt x="38100" y="1772527"/>
                </a:lnTo>
                <a:lnTo>
                  <a:pt x="36603" y="1765112"/>
                </a:lnTo>
                <a:lnTo>
                  <a:pt x="32520" y="1759056"/>
                </a:lnTo>
                <a:lnTo>
                  <a:pt x="26465" y="1754974"/>
                </a:lnTo>
                <a:lnTo>
                  <a:pt x="19050" y="1753477"/>
                </a:lnTo>
                <a:close/>
              </a:path>
              <a:path w="38100" h="5299075">
                <a:moveTo>
                  <a:pt x="19050" y="1829715"/>
                </a:moveTo>
                <a:lnTo>
                  <a:pt x="11635" y="1831212"/>
                </a:lnTo>
                <a:lnTo>
                  <a:pt x="5579" y="1835294"/>
                </a:lnTo>
                <a:lnTo>
                  <a:pt x="1497" y="1841350"/>
                </a:lnTo>
                <a:lnTo>
                  <a:pt x="0" y="1848803"/>
                </a:lnTo>
                <a:lnTo>
                  <a:pt x="1497" y="1856218"/>
                </a:lnTo>
                <a:lnTo>
                  <a:pt x="5579" y="1862274"/>
                </a:lnTo>
                <a:lnTo>
                  <a:pt x="11635" y="1866356"/>
                </a:lnTo>
                <a:lnTo>
                  <a:pt x="19050" y="1867853"/>
                </a:lnTo>
                <a:lnTo>
                  <a:pt x="26465" y="1866356"/>
                </a:lnTo>
                <a:lnTo>
                  <a:pt x="32520" y="1862274"/>
                </a:lnTo>
                <a:lnTo>
                  <a:pt x="36603" y="1856218"/>
                </a:lnTo>
                <a:lnTo>
                  <a:pt x="38100" y="1848765"/>
                </a:lnTo>
                <a:lnTo>
                  <a:pt x="36603" y="1841350"/>
                </a:lnTo>
                <a:lnTo>
                  <a:pt x="32520" y="1835294"/>
                </a:lnTo>
                <a:lnTo>
                  <a:pt x="26465" y="1831212"/>
                </a:lnTo>
                <a:lnTo>
                  <a:pt x="19050" y="1829715"/>
                </a:lnTo>
                <a:close/>
              </a:path>
              <a:path w="38100" h="5299075">
                <a:moveTo>
                  <a:pt x="19050" y="1905952"/>
                </a:moveTo>
                <a:lnTo>
                  <a:pt x="11635" y="1907449"/>
                </a:lnTo>
                <a:lnTo>
                  <a:pt x="5579" y="1911532"/>
                </a:lnTo>
                <a:lnTo>
                  <a:pt x="1497" y="1917587"/>
                </a:lnTo>
                <a:lnTo>
                  <a:pt x="0" y="1925041"/>
                </a:lnTo>
                <a:lnTo>
                  <a:pt x="1497" y="1932456"/>
                </a:lnTo>
                <a:lnTo>
                  <a:pt x="5579" y="1938512"/>
                </a:lnTo>
                <a:lnTo>
                  <a:pt x="11635" y="1942594"/>
                </a:lnTo>
                <a:lnTo>
                  <a:pt x="19050" y="1944091"/>
                </a:lnTo>
                <a:lnTo>
                  <a:pt x="26465" y="1942594"/>
                </a:lnTo>
                <a:lnTo>
                  <a:pt x="32520" y="1938512"/>
                </a:lnTo>
                <a:lnTo>
                  <a:pt x="36603" y="1932456"/>
                </a:lnTo>
                <a:lnTo>
                  <a:pt x="38100" y="1925002"/>
                </a:lnTo>
                <a:lnTo>
                  <a:pt x="36603" y="1917587"/>
                </a:lnTo>
                <a:lnTo>
                  <a:pt x="32520" y="1911532"/>
                </a:lnTo>
                <a:lnTo>
                  <a:pt x="26465" y="1907449"/>
                </a:lnTo>
                <a:lnTo>
                  <a:pt x="19050" y="1905952"/>
                </a:lnTo>
                <a:close/>
              </a:path>
              <a:path w="38100" h="5299075">
                <a:moveTo>
                  <a:pt x="19050" y="1982190"/>
                </a:moveTo>
                <a:lnTo>
                  <a:pt x="11635" y="1983687"/>
                </a:lnTo>
                <a:lnTo>
                  <a:pt x="5579" y="1987770"/>
                </a:lnTo>
                <a:lnTo>
                  <a:pt x="1497" y="1993825"/>
                </a:lnTo>
                <a:lnTo>
                  <a:pt x="0" y="2001278"/>
                </a:lnTo>
                <a:lnTo>
                  <a:pt x="1497" y="2008694"/>
                </a:lnTo>
                <a:lnTo>
                  <a:pt x="5579" y="2014749"/>
                </a:lnTo>
                <a:lnTo>
                  <a:pt x="11635" y="2018831"/>
                </a:lnTo>
                <a:lnTo>
                  <a:pt x="19050" y="2020328"/>
                </a:lnTo>
                <a:lnTo>
                  <a:pt x="26465" y="2018831"/>
                </a:lnTo>
                <a:lnTo>
                  <a:pt x="32520" y="2014749"/>
                </a:lnTo>
                <a:lnTo>
                  <a:pt x="36603" y="2008694"/>
                </a:lnTo>
                <a:lnTo>
                  <a:pt x="38100" y="2001240"/>
                </a:lnTo>
                <a:lnTo>
                  <a:pt x="36603" y="1993825"/>
                </a:lnTo>
                <a:lnTo>
                  <a:pt x="32520" y="1987770"/>
                </a:lnTo>
                <a:lnTo>
                  <a:pt x="26465" y="1983687"/>
                </a:lnTo>
                <a:lnTo>
                  <a:pt x="19050" y="1982190"/>
                </a:lnTo>
                <a:close/>
              </a:path>
              <a:path w="38100" h="5299075">
                <a:moveTo>
                  <a:pt x="19050" y="2058428"/>
                </a:moveTo>
                <a:lnTo>
                  <a:pt x="11635" y="2059925"/>
                </a:lnTo>
                <a:lnTo>
                  <a:pt x="5579" y="2064008"/>
                </a:lnTo>
                <a:lnTo>
                  <a:pt x="1497" y="2070063"/>
                </a:lnTo>
                <a:lnTo>
                  <a:pt x="0" y="2077516"/>
                </a:lnTo>
                <a:lnTo>
                  <a:pt x="1497" y="2084932"/>
                </a:lnTo>
                <a:lnTo>
                  <a:pt x="5579" y="2090987"/>
                </a:lnTo>
                <a:lnTo>
                  <a:pt x="11635" y="2095069"/>
                </a:lnTo>
                <a:lnTo>
                  <a:pt x="19050" y="2096566"/>
                </a:lnTo>
                <a:lnTo>
                  <a:pt x="26465" y="2095069"/>
                </a:lnTo>
                <a:lnTo>
                  <a:pt x="32520" y="2090987"/>
                </a:lnTo>
                <a:lnTo>
                  <a:pt x="36603" y="2084932"/>
                </a:lnTo>
                <a:lnTo>
                  <a:pt x="38100" y="2077478"/>
                </a:lnTo>
                <a:lnTo>
                  <a:pt x="36603" y="2070063"/>
                </a:lnTo>
                <a:lnTo>
                  <a:pt x="32520" y="2064008"/>
                </a:lnTo>
                <a:lnTo>
                  <a:pt x="26465" y="2059925"/>
                </a:lnTo>
                <a:lnTo>
                  <a:pt x="19050" y="2058428"/>
                </a:lnTo>
                <a:close/>
              </a:path>
              <a:path w="38100" h="5299075">
                <a:moveTo>
                  <a:pt x="19050" y="2134666"/>
                </a:moveTo>
                <a:lnTo>
                  <a:pt x="11635" y="2136163"/>
                </a:lnTo>
                <a:lnTo>
                  <a:pt x="5579" y="2140246"/>
                </a:lnTo>
                <a:lnTo>
                  <a:pt x="1497" y="2146301"/>
                </a:lnTo>
                <a:lnTo>
                  <a:pt x="0" y="2153754"/>
                </a:lnTo>
                <a:lnTo>
                  <a:pt x="1497" y="2161169"/>
                </a:lnTo>
                <a:lnTo>
                  <a:pt x="5579" y="2167225"/>
                </a:lnTo>
                <a:lnTo>
                  <a:pt x="11635" y="2171307"/>
                </a:lnTo>
                <a:lnTo>
                  <a:pt x="19050" y="2172804"/>
                </a:lnTo>
                <a:lnTo>
                  <a:pt x="26465" y="2171307"/>
                </a:lnTo>
                <a:lnTo>
                  <a:pt x="32520" y="2167225"/>
                </a:lnTo>
                <a:lnTo>
                  <a:pt x="36603" y="2161169"/>
                </a:lnTo>
                <a:lnTo>
                  <a:pt x="38100" y="2153716"/>
                </a:lnTo>
                <a:lnTo>
                  <a:pt x="36603" y="2146301"/>
                </a:lnTo>
                <a:lnTo>
                  <a:pt x="32520" y="2140246"/>
                </a:lnTo>
                <a:lnTo>
                  <a:pt x="26465" y="2136163"/>
                </a:lnTo>
                <a:lnTo>
                  <a:pt x="19050" y="2134666"/>
                </a:lnTo>
                <a:close/>
              </a:path>
              <a:path w="38100" h="5299075">
                <a:moveTo>
                  <a:pt x="19050" y="2210904"/>
                </a:moveTo>
                <a:lnTo>
                  <a:pt x="11635" y="2212401"/>
                </a:lnTo>
                <a:lnTo>
                  <a:pt x="5579" y="2216484"/>
                </a:lnTo>
                <a:lnTo>
                  <a:pt x="1497" y="2222539"/>
                </a:lnTo>
                <a:lnTo>
                  <a:pt x="0" y="2229993"/>
                </a:lnTo>
                <a:lnTo>
                  <a:pt x="1497" y="2237407"/>
                </a:lnTo>
                <a:lnTo>
                  <a:pt x="5579" y="2243463"/>
                </a:lnTo>
                <a:lnTo>
                  <a:pt x="11635" y="2247545"/>
                </a:lnTo>
                <a:lnTo>
                  <a:pt x="19050" y="2249043"/>
                </a:lnTo>
                <a:lnTo>
                  <a:pt x="26465" y="2247545"/>
                </a:lnTo>
                <a:lnTo>
                  <a:pt x="32520" y="2243463"/>
                </a:lnTo>
                <a:lnTo>
                  <a:pt x="36603" y="2237407"/>
                </a:lnTo>
                <a:lnTo>
                  <a:pt x="38100" y="2229954"/>
                </a:lnTo>
                <a:lnTo>
                  <a:pt x="36603" y="2222539"/>
                </a:lnTo>
                <a:lnTo>
                  <a:pt x="32520" y="2216484"/>
                </a:lnTo>
                <a:lnTo>
                  <a:pt x="26465" y="2212401"/>
                </a:lnTo>
                <a:lnTo>
                  <a:pt x="19050" y="2210904"/>
                </a:lnTo>
                <a:close/>
              </a:path>
              <a:path w="38100" h="5299075">
                <a:moveTo>
                  <a:pt x="19050" y="2287143"/>
                </a:moveTo>
                <a:lnTo>
                  <a:pt x="11635" y="2288640"/>
                </a:lnTo>
                <a:lnTo>
                  <a:pt x="5579" y="2292722"/>
                </a:lnTo>
                <a:lnTo>
                  <a:pt x="1497" y="2298778"/>
                </a:lnTo>
                <a:lnTo>
                  <a:pt x="0" y="2306231"/>
                </a:lnTo>
                <a:lnTo>
                  <a:pt x="1497" y="2313646"/>
                </a:lnTo>
                <a:lnTo>
                  <a:pt x="5579" y="2319701"/>
                </a:lnTo>
                <a:lnTo>
                  <a:pt x="11635" y="2323784"/>
                </a:lnTo>
                <a:lnTo>
                  <a:pt x="19050" y="2325281"/>
                </a:lnTo>
                <a:lnTo>
                  <a:pt x="26465" y="2323784"/>
                </a:lnTo>
                <a:lnTo>
                  <a:pt x="32520" y="2319701"/>
                </a:lnTo>
                <a:lnTo>
                  <a:pt x="36603" y="2313646"/>
                </a:lnTo>
                <a:lnTo>
                  <a:pt x="38100" y="2306193"/>
                </a:lnTo>
                <a:lnTo>
                  <a:pt x="36603" y="2298778"/>
                </a:lnTo>
                <a:lnTo>
                  <a:pt x="32520" y="2292722"/>
                </a:lnTo>
                <a:lnTo>
                  <a:pt x="26465" y="2288640"/>
                </a:lnTo>
                <a:lnTo>
                  <a:pt x="19050" y="2287143"/>
                </a:lnTo>
                <a:close/>
              </a:path>
              <a:path w="38100" h="5299075">
                <a:moveTo>
                  <a:pt x="19050" y="2363381"/>
                </a:moveTo>
                <a:lnTo>
                  <a:pt x="11635" y="2364878"/>
                </a:lnTo>
                <a:lnTo>
                  <a:pt x="5579" y="2368960"/>
                </a:lnTo>
                <a:lnTo>
                  <a:pt x="1497" y="2375016"/>
                </a:lnTo>
                <a:lnTo>
                  <a:pt x="0" y="2382469"/>
                </a:lnTo>
                <a:lnTo>
                  <a:pt x="1497" y="2389884"/>
                </a:lnTo>
                <a:lnTo>
                  <a:pt x="5579" y="2395939"/>
                </a:lnTo>
                <a:lnTo>
                  <a:pt x="11635" y="2400022"/>
                </a:lnTo>
                <a:lnTo>
                  <a:pt x="19050" y="2401519"/>
                </a:lnTo>
                <a:lnTo>
                  <a:pt x="26465" y="2400022"/>
                </a:lnTo>
                <a:lnTo>
                  <a:pt x="32520" y="2395939"/>
                </a:lnTo>
                <a:lnTo>
                  <a:pt x="36603" y="2389884"/>
                </a:lnTo>
                <a:lnTo>
                  <a:pt x="38100" y="2382431"/>
                </a:lnTo>
                <a:lnTo>
                  <a:pt x="36603" y="2375016"/>
                </a:lnTo>
                <a:lnTo>
                  <a:pt x="32520" y="2368960"/>
                </a:lnTo>
                <a:lnTo>
                  <a:pt x="26465" y="2364878"/>
                </a:lnTo>
                <a:lnTo>
                  <a:pt x="19050" y="2363381"/>
                </a:lnTo>
                <a:close/>
              </a:path>
              <a:path w="38100" h="5299075">
                <a:moveTo>
                  <a:pt x="19051" y="2439619"/>
                </a:moveTo>
                <a:lnTo>
                  <a:pt x="11635" y="2441116"/>
                </a:lnTo>
                <a:lnTo>
                  <a:pt x="5580" y="2445198"/>
                </a:lnTo>
                <a:lnTo>
                  <a:pt x="1498" y="2451254"/>
                </a:lnTo>
                <a:lnTo>
                  <a:pt x="1" y="2458707"/>
                </a:lnTo>
                <a:lnTo>
                  <a:pt x="1498" y="2466122"/>
                </a:lnTo>
                <a:lnTo>
                  <a:pt x="5580" y="2472177"/>
                </a:lnTo>
                <a:lnTo>
                  <a:pt x="11635" y="2476260"/>
                </a:lnTo>
                <a:lnTo>
                  <a:pt x="19051" y="2477757"/>
                </a:lnTo>
                <a:lnTo>
                  <a:pt x="26466" y="2476260"/>
                </a:lnTo>
                <a:lnTo>
                  <a:pt x="32521" y="2472177"/>
                </a:lnTo>
                <a:lnTo>
                  <a:pt x="36604" y="2466122"/>
                </a:lnTo>
                <a:lnTo>
                  <a:pt x="38101" y="2458669"/>
                </a:lnTo>
                <a:lnTo>
                  <a:pt x="36604" y="2451254"/>
                </a:lnTo>
                <a:lnTo>
                  <a:pt x="32521" y="2445198"/>
                </a:lnTo>
                <a:lnTo>
                  <a:pt x="26466" y="2441116"/>
                </a:lnTo>
                <a:lnTo>
                  <a:pt x="19051" y="2439619"/>
                </a:lnTo>
                <a:close/>
              </a:path>
              <a:path w="38100" h="5299075">
                <a:moveTo>
                  <a:pt x="19051" y="2515857"/>
                </a:moveTo>
                <a:lnTo>
                  <a:pt x="11635" y="2517354"/>
                </a:lnTo>
                <a:lnTo>
                  <a:pt x="5580" y="2521437"/>
                </a:lnTo>
                <a:lnTo>
                  <a:pt x="1498" y="2527492"/>
                </a:lnTo>
                <a:lnTo>
                  <a:pt x="1" y="2534945"/>
                </a:lnTo>
                <a:lnTo>
                  <a:pt x="1498" y="2542360"/>
                </a:lnTo>
                <a:lnTo>
                  <a:pt x="5580" y="2548415"/>
                </a:lnTo>
                <a:lnTo>
                  <a:pt x="11635" y="2552498"/>
                </a:lnTo>
                <a:lnTo>
                  <a:pt x="19051" y="2553995"/>
                </a:lnTo>
                <a:lnTo>
                  <a:pt x="26466" y="2552498"/>
                </a:lnTo>
                <a:lnTo>
                  <a:pt x="32521" y="2548415"/>
                </a:lnTo>
                <a:lnTo>
                  <a:pt x="36604" y="2542360"/>
                </a:lnTo>
                <a:lnTo>
                  <a:pt x="38101" y="2534907"/>
                </a:lnTo>
                <a:lnTo>
                  <a:pt x="36604" y="2527492"/>
                </a:lnTo>
                <a:lnTo>
                  <a:pt x="32521" y="2521437"/>
                </a:lnTo>
                <a:lnTo>
                  <a:pt x="26466" y="2517354"/>
                </a:lnTo>
                <a:lnTo>
                  <a:pt x="19051" y="2515857"/>
                </a:lnTo>
                <a:close/>
              </a:path>
              <a:path w="38100" h="5299075">
                <a:moveTo>
                  <a:pt x="19051" y="2592095"/>
                </a:moveTo>
                <a:lnTo>
                  <a:pt x="11635" y="2593592"/>
                </a:lnTo>
                <a:lnTo>
                  <a:pt x="5580" y="2597675"/>
                </a:lnTo>
                <a:lnTo>
                  <a:pt x="1498" y="2603730"/>
                </a:lnTo>
                <a:lnTo>
                  <a:pt x="1" y="2611183"/>
                </a:lnTo>
                <a:lnTo>
                  <a:pt x="1498" y="2618598"/>
                </a:lnTo>
                <a:lnTo>
                  <a:pt x="5580" y="2624653"/>
                </a:lnTo>
                <a:lnTo>
                  <a:pt x="11635" y="2628736"/>
                </a:lnTo>
                <a:lnTo>
                  <a:pt x="19051" y="2630233"/>
                </a:lnTo>
                <a:lnTo>
                  <a:pt x="26466" y="2628736"/>
                </a:lnTo>
                <a:lnTo>
                  <a:pt x="32521" y="2624653"/>
                </a:lnTo>
                <a:lnTo>
                  <a:pt x="36604" y="2618598"/>
                </a:lnTo>
                <a:lnTo>
                  <a:pt x="38101" y="2611145"/>
                </a:lnTo>
                <a:lnTo>
                  <a:pt x="36604" y="2603730"/>
                </a:lnTo>
                <a:lnTo>
                  <a:pt x="32521" y="2597675"/>
                </a:lnTo>
                <a:lnTo>
                  <a:pt x="26466" y="2593592"/>
                </a:lnTo>
                <a:lnTo>
                  <a:pt x="19051" y="2592095"/>
                </a:lnTo>
                <a:close/>
              </a:path>
              <a:path w="38100" h="5299075">
                <a:moveTo>
                  <a:pt x="19051" y="2668333"/>
                </a:moveTo>
                <a:lnTo>
                  <a:pt x="11635" y="2669830"/>
                </a:lnTo>
                <a:lnTo>
                  <a:pt x="5580" y="2673912"/>
                </a:lnTo>
                <a:lnTo>
                  <a:pt x="1498" y="2679967"/>
                </a:lnTo>
                <a:lnTo>
                  <a:pt x="1" y="2687421"/>
                </a:lnTo>
                <a:lnTo>
                  <a:pt x="1498" y="2694836"/>
                </a:lnTo>
                <a:lnTo>
                  <a:pt x="5580" y="2700891"/>
                </a:lnTo>
                <a:lnTo>
                  <a:pt x="11635" y="2704974"/>
                </a:lnTo>
                <a:lnTo>
                  <a:pt x="19051" y="2706471"/>
                </a:lnTo>
                <a:lnTo>
                  <a:pt x="26466" y="2704974"/>
                </a:lnTo>
                <a:lnTo>
                  <a:pt x="32521" y="2700891"/>
                </a:lnTo>
                <a:lnTo>
                  <a:pt x="36604" y="2694836"/>
                </a:lnTo>
                <a:lnTo>
                  <a:pt x="38101" y="2687383"/>
                </a:lnTo>
                <a:lnTo>
                  <a:pt x="36604" y="2679967"/>
                </a:lnTo>
                <a:lnTo>
                  <a:pt x="32521" y="2673912"/>
                </a:lnTo>
                <a:lnTo>
                  <a:pt x="26466" y="2669830"/>
                </a:lnTo>
                <a:lnTo>
                  <a:pt x="19051" y="2668333"/>
                </a:lnTo>
                <a:close/>
              </a:path>
              <a:path w="38100" h="5299075">
                <a:moveTo>
                  <a:pt x="19051" y="2744571"/>
                </a:moveTo>
                <a:lnTo>
                  <a:pt x="11635" y="2746068"/>
                </a:lnTo>
                <a:lnTo>
                  <a:pt x="5580" y="2750150"/>
                </a:lnTo>
                <a:lnTo>
                  <a:pt x="1498" y="2756206"/>
                </a:lnTo>
                <a:lnTo>
                  <a:pt x="1" y="2763659"/>
                </a:lnTo>
                <a:lnTo>
                  <a:pt x="1498" y="2771074"/>
                </a:lnTo>
                <a:lnTo>
                  <a:pt x="5580" y="2777129"/>
                </a:lnTo>
                <a:lnTo>
                  <a:pt x="11635" y="2781212"/>
                </a:lnTo>
                <a:lnTo>
                  <a:pt x="19051" y="2782709"/>
                </a:lnTo>
                <a:lnTo>
                  <a:pt x="26466" y="2781212"/>
                </a:lnTo>
                <a:lnTo>
                  <a:pt x="32521" y="2777129"/>
                </a:lnTo>
                <a:lnTo>
                  <a:pt x="36604" y="2771074"/>
                </a:lnTo>
                <a:lnTo>
                  <a:pt x="38101" y="2763621"/>
                </a:lnTo>
                <a:lnTo>
                  <a:pt x="36604" y="2756206"/>
                </a:lnTo>
                <a:lnTo>
                  <a:pt x="32521" y="2750150"/>
                </a:lnTo>
                <a:lnTo>
                  <a:pt x="26466" y="2746068"/>
                </a:lnTo>
                <a:lnTo>
                  <a:pt x="19051" y="2744571"/>
                </a:lnTo>
                <a:close/>
              </a:path>
              <a:path w="38100" h="5299075">
                <a:moveTo>
                  <a:pt x="19051" y="2820809"/>
                </a:moveTo>
                <a:lnTo>
                  <a:pt x="11635" y="2822306"/>
                </a:lnTo>
                <a:lnTo>
                  <a:pt x="5580" y="2826388"/>
                </a:lnTo>
                <a:lnTo>
                  <a:pt x="1498" y="2832444"/>
                </a:lnTo>
                <a:lnTo>
                  <a:pt x="1" y="2839896"/>
                </a:lnTo>
                <a:lnTo>
                  <a:pt x="1498" y="2847312"/>
                </a:lnTo>
                <a:lnTo>
                  <a:pt x="5580" y="2853367"/>
                </a:lnTo>
                <a:lnTo>
                  <a:pt x="11635" y="2857449"/>
                </a:lnTo>
                <a:lnTo>
                  <a:pt x="19051" y="2858946"/>
                </a:lnTo>
                <a:lnTo>
                  <a:pt x="26466" y="2857449"/>
                </a:lnTo>
                <a:lnTo>
                  <a:pt x="32521" y="2853367"/>
                </a:lnTo>
                <a:lnTo>
                  <a:pt x="36604" y="2847312"/>
                </a:lnTo>
                <a:lnTo>
                  <a:pt x="38101" y="2839859"/>
                </a:lnTo>
                <a:lnTo>
                  <a:pt x="36604" y="2832444"/>
                </a:lnTo>
                <a:lnTo>
                  <a:pt x="32521" y="2826388"/>
                </a:lnTo>
                <a:lnTo>
                  <a:pt x="26466" y="2822306"/>
                </a:lnTo>
                <a:lnTo>
                  <a:pt x="19051" y="2820809"/>
                </a:lnTo>
                <a:close/>
              </a:path>
              <a:path w="38100" h="5299075">
                <a:moveTo>
                  <a:pt x="19051" y="2897046"/>
                </a:moveTo>
                <a:lnTo>
                  <a:pt x="11635" y="2898543"/>
                </a:lnTo>
                <a:lnTo>
                  <a:pt x="5580" y="2902626"/>
                </a:lnTo>
                <a:lnTo>
                  <a:pt x="1498" y="2908681"/>
                </a:lnTo>
                <a:lnTo>
                  <a:pt x="1" y="2916134"/>
                </a:lnTo>
                <a:lnTo>
                  <a:pt x="1498" y="2923550"/>
                </a:lnTo>
                <a:lnTo>
                  <a:pt x="5580" y="2929605"/>
                </a:lnTo>
                <a:lnTo>
                  <a:pt x="11635" y="2933687"/>
                </a:lnTo>
                <a:lnTo>
                  <a:pt x="19051" y="2935184"/>
                </a:lnTo>
                <a:lnTo>
                  <a:pt x="26466" y="2933687"/>
                </a:lnTo>
                <a:lnTo>
                  <a:pt x="32521" y="2929605"/>
                </a:lnTo>
                <a:lnTo>
                  <a:pt x="36604" y="2923550"/>
                </a:lnTo>
                <a:lnTo>
                  <a:pt x="38101" y="2916096"/>
                </a:lnTo>
                <a:lnTo>
                  <a:pt x="36604" y="2908681"/>
                </a:lnTo>
                <a:lnTo>
                  <a:pt x="32521" y="2902626"/>
                </a:lnTo>
                <a:lnTo>
                  <a:pt x="26466" y="2898543"/>
                </a:lnTo>
                <a:lnTo>
                  <a:pt x="19051" y="2897046"/>
                </a:lnTo>
                <a:close/>
              </a:path>
              <a:path w="38100" h="5299075">
                <a:moveTo>
                  <a:pt x="19051" y="2973284"/>
                </a:moveTo>
                <a:lnTo>
                  <a:pt x="11635" y="2974781"/>
                </a:lnTo>
                <a:lnTo>
                  <a:pt x="5580" y="2978864"/>
                </a:lnTo>
                <a:lnTo>
                  <a:pt x="1498" y="2984919"/>
                </a:lnTo>
                <a:lnTo>
                  <a:pt x="1" y="2992372"/>
                </a:lnTo>
                <a:lnTo>
                  <a:pt x="1498" y="2999788"/>
                </a:lnTo>
                <a:lnTo>
                  <a:pt x="5580" y="3005843"/>
                </a:lnTo>
                <a:lnTo>
                  <a:pt x="11635" y="3009925"/>
                </a:lnTo>
                <a:lnTo>
                  <a:pt x="19051" y="3011422"/>
                </a:lnTo>
                <a:lnTo>
                  <a:pt x="26466" y="3009925"/>
                </a:lnTo>
                <a:lnTo>
                  <a:pt x="32521" y="3005843"/>
                </a:lnTo>
                <a:lnTo>
                  <a:pt x="36604" y="2999788"/>
                </a:lnTo>
                <a:lnTo>
                  <a:pt x="38101" y="2992334"/>
                </a:lnTo>
                <a:lnTo>
                  <a:pt x="36604" y="2984919"/>
                </a:lnTo>
                <a:lnTo>
                  <a:pt x="32521" y="2978864"/>
                </a:lnTo>
                <a:lnTo>
                  <a:pt x="26466" y="2974781"/>
                </a:lnTo>
                <a:lnTo>
                  <a:pt x="19051" y="2973284"/>
                </a:lnTo>
                <a:close/>
              </a:path>
              <a:path w="38100" h="5299075">
                <a:moveTo>
                  <a:pt x="19051" y="3049522"/>
                </a:moveTo>
                <a:lnTo>
                  <a:pt x="11635" y="3051019"/>
                </a:lnTo>
                <a:lnTo>
                  <a:pt x="5580" y="3055102"/>
                </a:lnTo>
                <a:lnTo>
                  <a:pt x="1498" y="3061157"/>
                </a:lnTo>
                <a:lnTo>
                  <a:pt x="1" y="3068610"/>
                </a:lnTo>
                <a:lnTo>
                  <a:pt x="1498" y="3076025"/>
                </a:lnTo>
                <a:lnTo>
                  <a:pt x="5580" y="3082081"/>
                </a:lnTo>
                <a:lnTo>
                  <a:pt x="11635" y="3086163"/>
                </a:lnTo>
                <a:lnTo>
                  <a:pt x="19051" y="3087660"/>
                </a:lnTo>
                <a:lnTo>
                  <a:pt x="26466" y="3086163"/>
                </a:lnTo>
                <a:lnTo>
                  <a:pt x="32521" y="3082081"/>
                </a:lnTo>
                <a:lnTo>
                  <a:pt x="36604" y="3076025"/>
                </a:lnTo>
                <a:lnTo>
                  <a:pt x="38101" y="3068572"/>
                </a:lnTo>
                <a:lnTo>
                  <a:pt x="36604" y="3061157"/>
                </a:lnTo>
                <a:lnTo>
                  <a:pt x="32521" y="3055102"/>
                </a:lnTo>
                <a:lnTo>
                  <a:pt x="26466" y="3051019"/>
                </a:lnTo>
                <a:lnTo>
                  <a:pt x="19051" y="3049522"/>
                </a:lnTo>
                <a:close/>
              </a:path>
              <a:path w="38100" h="5299075">
                <a:moveTo>
                  <a:pt x="19051" y="3125760"/>
                </a:moveTo>
                <a:lnTo>
                  <a:pt x="11635" y="3127257"/>
                </a:lnTo>
                <a:lnTo>
                  <a:pt x="5580" y="3131340"/>
                </a:lnTo>
                <a:lnTo>
                  <a:pt x="1498" y="3137395"/>
                </a:lnTo>
                <a:lnTo>
                  <a:pt x="1" y="3144848"/>
                </a:lnTo>
                <a:lnTo>
                  <a:pt x="1498" y="3152263"/>
                </a:lnTo>
                <a:lnTo>
                  <a:pt x="5580" y="3158319"/>
                </a:lnTo>
                <a:lnTo>
                  <a:pt x="11635" y="3162401"/>
                </a:lnTo>
                <a:lnTo>
                  <a:pt x="19051" y="3163898"/>
                </a:lnTo>
                <a:lnTo>
                  <a:pt x="26466" y="3162401"/>
                </a:lnTo>
                <a:lnTo>
                  <a:pt x="32521" y="3158319"/>
                </a:lnTo>
                <a:lnTo>
                  <a:pt x="36604" y="3152263"/>
                </a:lnTo>
                <a:lnTo>
                  <a:pt x="38101" y="3144810"/>
                </a:lnTo>
                <a:lnTo>
                  <a:pt x="36604" y="3137395"/>
                </a:lnTo>
                <a:lnTo>
                  <a:pt x="32521" y="3131340"/>
                </a:lnTo>
                <a:lnTo>
                  <a:pt x="26466" y="3127257"/>
                </a:lnTo>
                <a:lnTo>
                  <a:pt x="19051" y="3125760"/>
                </a:lnTo>
                <a:close/>
              </a:path>
              <a:path w="38100" h="5299075">
                <a:moveTo>
                  <a:pt x="19051" y="3201998"/>
                </a:moveTo>
                <a:lnTo>
                  <a:pt x="11635" y="3203496"/>
                </a:lnTo>
                <a:lnTo>
                  <a:pt x="5580" y="3207578"/>
                </a:lnTo>
                <a:lnTo>
                  <a:pt x="1498" y="3213633"/>
                </a:lnTo>
                <a:lnTo>
                  <a:pt x="1" y="3221087"/>
                </a:lnTo>
                <a:lnTo>
                  <a:pt x="1498" y="3228502"/>
                </a:lnTo>
                <a:lnTo>
                  <a:pt x="5580" y="3234557"/>
                </a:lnTo>
                <a:lnTo>
                  <a:pt x="11635" y="3238639"/>
                </a:lnTo>
                <a:lnTo>
                  <a:pt x="19051" y="3240137"/>
                </a:lnTo>
                <a:lnTo>
                  <a:pt x="26466" y="3238639"/>
                </a:lnTo>
                <a:lnTo>
                  <a:pt x="32521" y="3234557"/>
                </a:lnTo>
                <a:lnTo>
                  <a:pt x="36604" y="3228502"/>
                </a:lnTo>
                <a:lnTo>
                  <a:pt x="38101" y="3221048"/>
                </a:lnTo>
                <a:lnTo>
                  <a:pt x="36604" y="3213633"/>
                </a:lnTo>
                <a:lnTo>
                  <a:pt x="32521" y="3207578"/>
                </a:lnTo>
                <a:lnTo>
                  <a:pt x="26466" y="3203496"/>
                </a:lnTo>
                <a:lnTo>
                  <a:pt x="19051" y="3201998"/>
                </a:lnTo>
                <a:close/>
              </a:path>
              <a:path w="38100" h="5299075">
                <a:moveTo>
                  <a:pt x="19051" y="3278237"/>
                </a:moveTo>
                <a:lnTo>
                  <a:pt x="11635" y="3279734"/>
                </a:lnTo>
                <a:lnTo>
                  <a:pt x="5580" y="3283816"/>
                </a:lnTo>
                <a:lnTo>
                  <a:pt x="1498" y="3289872"/>
                </a:lnTo>
                <a:lnTo>
                  <a:pt x="1" y="3297325"/>
                </a:lnTo>
                <a:lnTo>
                  <a:pt x="1498" y="3304740"/>
                </a:lnTo>
                <a:lnTo>
                  <a:pt x="5580" y="3310795"/>
                </a:lnTo>
                <a:lnTo>
                  <a:pt x="11635" y="3314878"/>
                </a:lnTo>
                <a:lnTo>
                  <a:pt x="19051" y="3316375"/>
                </a:lnTo>
                <a:lnTo>
                  <a:pt x="26466" y="3314878"/>
                </a:lnTo>
                <a:lnTo>
                  <a:pt x="32521" y="3310795"/>
                </a:lnTo>
                <a:lnTo>
                  <a:pt x="36604" y="3304740"/>
                </a:lnTo>
                <a:lnTo>
                  <a:pt x="38101" y="3297287"/>
                </a:lnTo>
                <a:lnTo>
                  <a:pt x="36604" y="3289872"/>
                </a:lnTo>
                <a:lnTo>
                  <a:pt x="32521" y="3283816"/>
                </a:lnTo>
                <a:lnTo>
                  <a:pt x="26466" y="3279734"/>
                </a:lnTo>
                <a:lnTo>
                  <a:pt x="19051" y="3278237"/>
                </a:lnTo>
                <a:close/>
              </a:path>
              <a:path w="38100" h="5299075">
                <a:moveTo>
                  <a:pt x="19051" y="3354475"/>
                </a:moveTo>
                <a:lnTo>
                  <a:pt x="11635" y="3355972"/>
                </a:lnTo>
                <a:lnTo>
                  <a:pt x="5580" y="3360054"/>
                </a:lnTo>
                <a:lnTo>
                  <a:pt x="1498" y="3366110"/>
                </a:lnTo>
                <a:lnTo>
                  <a:pt x="1" y="3373563"/>
                </a:lnTo>
                <a:lnTo>
                  <a:pt x="1498" y="3380978"/>
                </a:lnTo>
                <a:lnTo>
                  <a:pt x="5580" y="3387033"/>
                </a:lnTo>
                <a:lnTo>
                  <a:pt x="11635" y="3391116"/>
                </a:lnTo>
                <a:lnTo>
                  <a:pt x="19051" y="3392613"/>
                </a:lnTo>
                <a:lnTo>
                  <a:pt x="26466" y="3391116"/>
                </a:lnTo>
                <a:lnTo>
                  <a:pt x="32521" y="3387033"/>
                </a:lnTo>
                <a:lnTo>
                  <a:pt x="36604" y="3380978"/>
                </a:lnTo>
                <a:lnTo>
                  <a:pt x="38101" y="3373525"/>
                </a:lnTo>
                <a:lnTo>
                  <a:pt x="36604" y="3366110"/>
                </a:lnTo>
                <a:lnTo>
                  <a:pt x="32521" y="3360054"/>
                </a:lnTo>
                <a:lnTo>
                  <a:pt x="26466" y="3355972"/>
                </a:lnTo>
                <a:lnTo>
                  <a:pt x="19051" y="3354475"/>
                </a:lnTo>
                <a:close/>
              </a:path>
              <a:path w="38100" h="5299075">
                <a:moveTo>
                  <a:pt x="19051" y="3430713"/>
                </a:moveTo>
                <a:lnTo>
                  <a:pt x="11635" y="3432210"/>
                </a:lnTo>
                <a:lnTo>
                  <a:pt x="5580" y="3436292"/>
                </a:lnTo>
                <a:lnTo>
                  <a:pt x="1498" y="3442348"/>
                </a:lnTo>
                <a:lnTo>
                  <a:pt x="1" y="3449801"/>
                </a:lnTo>
                <a:lnTo>
                  <a:pt x="1498" y="3457216"/>
                </a:lnTo>
                <a:lnTo>
                  <a:pt x="5580" y="3463271"/>
                </a:lnTo>
                <a:lnTo>
                  <a:pt x="11635" y="3467354"/>
                </a:lnTo>
                <a:lnTo>
                  <a:pt x="19051" y="3468851"/>
                </a:lnTo>
                <a:lnTo>
                  <a:pt x="26466" y="3467354"/>
                </a:lnTo>
                <a:lnTo>
                  <a:pt x="32521" y="3463271"/>
                </a:lnTo>
                <a:lnTo>
                  <a:pt x="36604" y="3457216"/>
                </a:lnTo>
                <a:lnTo>
                  <a:pt x="38101" y="3449763"/>
                </a:lnTo>
                <a:lnTo>
                  <a:pt x="36604" y="3442348"/>
                </a:lnTo>
                <a:lnTo>
                  <a:pt x="32521" y="3436292"/>
                </a:lnTo>
                <a:lnTo>
                  <a:pt x="26466" y="3432210"/>
                </a:lnTo>
                <a:lnTo>
                  <a:pt x="19051" y="3430713"/>
                </a:lnTo>
                <a:close/>
              </a:path>
              <a:path w="38100" h="5299075">
                <a:moveTo>
                  <a:pt x="19051" y="3506951"/>
                </a:moveTo>
                <a:lnTo>
                  <a:pt x="11635" y="3508448"/>
                </a:lnTo>
                <a:lnTo>
                  <a:pt x="5580" y="3512531"/>
                </a:lnTo>
                <a:lnTo>
                  <a:pt x="1498" y="3518586"/>
                </a:lnTo>
                <a:lnTo>
                  <a:pt x="1" y="3526039"/>
                </a:lnTo>
                <a:lnTo>
                  <a:pt x="1498" y="3533454"/>
                </a:lnTo>
                <a:lnTo>
                  <a:pt x="5580" y="3539509"/>
                </a:lnTo>
                <a:lnTo>
                  <a:pt x="11635" y="3543592"/>
                </a:lnTo>
                <a:lnTo>
                  <a:pt x="19051" y="3545089"/>
                </a:lnTo>
                <a:lnTo>
                  <a:pt x="26466" y="3543592"/>
                </a:lnTo>
                <a:lnTo>
                  <a:pt x="32521" y="3539509"/>
                </a:lnTo>
                <a:lnTo>
                  <a:pt x="36604" y="3533454"/>
                </a:lnTo>
                <a:lnTo>
                  <a:pt x="38101" y="3526001"/>
                </a:lnTo>
                <a:lnTo>
                  <a:pt x="36604" y="3518586"/>
                </a:lnTo>
                <a:lnTo>
                  <a:pt x="32521" y="3512531"/>
                </a:lnTo>
                <a:lnTo>
                  <a:pt x="26466" y="3508448"/>
                </a:lnTo>
                <a:lnTo>
                  <a:pt x="19051" y="3506951"/>
                </a:lnTo>
                <a:close/>
              </a:path>
              <a:path w="38100" h="5299075">
                <a:moveTo>
                  <a:pt x="19051" y="3583189"/>
                </a:moveTo>
                <a:lnTo>
                  <a:pt x="11635" y="3584686"/>
                </a:lnTo>
                <a:lnTo>
                  <a:pt x="5580" y="3588768"/>
                </a:lnTo>
                <a:lnTo>
                  <a:pt x="1498" y="3594823"/>
                </a:lnTo>
                <a:lnTo>
                  <a:pt x="1" y="3602277"/>
                </a:lnTo>
                <a:lnTo>
                  <a:pt x="1498" y="3609692"/>
                </a:lnTo>
                <a:lnTo>
                  <a:pt x="5580" y="3615747"/>
                </a:lnTo>
                <a:lnTo>
                  <a:pt x="11635" y="3619830"/>
                </a:lnTo>
                <a:lnTo>
                  <a:pt x="19051" y="3621327"/>
                </a:lnTo>
                <a:lnTo>
                  <a:pt x="26466" y="3619830"/>
                </a:lnTo>
                <a:lnTo>
                  <a:pt x="32521" y="3615747"/>
                </a:lnTo>
                <a:lnTo>
                  <a:pt x="36604" y="3609692"/>
                </a:lnTo>
                <a:lnTo>
                  <a:pt x="38101" y="3602239"/>
                </a:lnTo>
                <a:lnTo>
                  <a:pt x="36604" y="3594823"/>
                </a:lnTo>
                <a:lnTo>
                  <a:pt x="32521" y="3588768"/>
                </a:lnTo>
                <a:lnTo>
                  <a:pt x="26466" y="3584686"/>
                </a:lnTo>
                <a:lnTo>
                  <a:pt x="19051" y="3583189"/>
                </a:lnTo>
                <a:close/>
              </a:path>
              <a:path w="38100" h="5299075">
                <a:moveTo>
                  <a:pt x="19051" y="3659427"/>
                </a:moveTo>
                <a:lnTo>
                  <a:pt x="11635" y="3660924"/>
                </a:lnTo>
                <a:lnTo>
                  <a:pt x="5580" y="3665006"/>
                </a:lnTo>
                <a:lnTo>
                  <a:pt x="1498" y="3671062"/>
                </a:lnTo>
                <a:lnTo>
                  <a:pt x="1" y="3678515"/>
                </a:lnTo>
                <a:lnTo>
                  <a:pt x="1498" y="3685930"/>
                </a:lnTo>
                <a:lnTo>
                  <a:pt x="5580" y="3691985"/>
                </a:lnTo>
                <a:lnTo>
                  <a:pt x="11635" y="3696068"/>
                </a:lnTo>
                <a:lnTo>
                  <a:pt x="19051" y="3697565"/>
                </a:lnTo>
                <a:lnTo>
                  <a:pt x="26466" y="3696068"/>
                </a:lnTo>
                <a:lnTo>
                  <a:pt x="32521" y="3691985"/>
                </a:lnTo>
                <a:lnTo>
                  <a:pt x="36604" y="3685930"/>
                </a:lnTo>
                <a:lnTo>
                  <a:pt x="38101" y="3678477"/>
                </a:lnTo>
                <a:lnTo>
                  <a:pt x="36604" y="3671062"/>
                </a:lnTo>
                <a:lnTo>
                  <a:pt x="32521" y="3665006"/>
                </a:lnTo>
                <a:lnTo>
                  <a:pt x="26466" y="3660924"/>
                </a:lnTo>
                <a:lnTo>
                  <a:pt x="19051" y="3659427"/>
                </a:lnTo>
                <a:close/>
              </a:path>
              <a:path w="38100" h="5299075">
                <a:moveTo>
                  <a:pt x="19051" y="3735665"/>
                </a:moveTo>
                <a:lnTo>
                  <a:pt x="11635" y="3737162"/>
                </a:lnTo>
                <a:lnTo>
                  <a:pt x="5580" y="3741244"/>
                </a:lnTo>
                <a:lnTo>
                  <a:pt x="1498" y="3747300"/>
                </a:lnTo>
                <a:lnTo>
                  <a:pt x="1" y="3754752"/>
                </a:lnTo>
                <a:lnTo>
                  <a:pt x="1498" y="3762167"/>
                </a:lnTo>
                <a:lnTo>
                  <a:pt x="5580" y="3768223"/>
                </a:lnTo>
                <a:lnTo>
                  <a:pt x="11635" y="3772305"/>
                </a:lnTo>
                <a:lnTo>
                  <a:pt x="19051" y="3773802"/>
                </a:lnTo>
                <a:lnTo>
                  <a:pt x="26466" y="3772305"/>
                </a:lnTo>
                <a:lnTo>
                  <a:pt x="32521" y="3768223"/>
                </a:lnTo>
                <a:lnTo>
                  <a:pt x="36604" y="3762167"/>
                </a:lnTo>
                <a:lnTo>
                  <a:pt x="38101" y="3754715"/>
                </a:lnTo>
                <a:lnTo>
                  <a:pt x="36604" y="3747300"/>
                </a:lnTo>
                <a:lnTo>
                  <a:pt x="32521" y="3741244"/>
                </a:lnTo>
                <a:lnTo>
                  <a:pt x="26466" y="3737162"/>
                </a:lnTo>
                <a:lnTo>
                  <a:pt x="19051" y="3735665"/>
                </a:lnTo>
                <a:close/>
              </a:path>
              <a:path w="38100" h="5299075">
                <a:moveTo>
                  <a:pt x="19051" y="3811902"/>
                </a:moveTo>
                <a:lnTo>
                  <a:pt x="11635" y="3813399"/>
                </a:lnTo>
                <a:lnTo>
                  <a:pt x="5580" y="3817482"/>
                </a:lnTo>
                <a:lnTo>
                  <a:pt x="1498" y="3823537"/>
                </a:lnTo>
                <a:lnTo>
                  <a:pt x="1" y="3830990"/>
                </a:lnTo>
                <a:lnTo>
                  <a:pt x="1498" y="3838406"/>
                </a:lnTo>
                <a:lnTo>
                  <a:pt x="5580" y="3844461"/>
                </a:lnTo>
                <a:lnTo>
                  <a:pt x="11635" y="3848543"/>
                </a:lnTo>
                <a:lnTo>
                  <a:pt x="19051" y="3850040"/>
                </a:lnTo>
                <a:lnTo>
                  <a:pt x="26466" y="3848543"/>
                </a:lnTo>
                <a:lnTo>
                  <a:pt x="32521" y="3844461"/>
                </a:lnTo>
                <a:lnTo>
                  <a:pt x="36604" y="3838406"/>
                </a:lnTo>
                <a:lnTo>
                  <a:pt x="38101" y="3830952"/>
                </a:lnTo>
                <a:lnTo>
                  <a:pt x="36604" y="3823537"/>
                </a:lnTo>
                <a:lnTo>
                  <a:pt x="32521" y="3817482"/>
                </a:lnTo>
                <a:lnTo>
                  <a:pt x="26466" y="3813399"/>
                </a:lnTo>
                <a:lnTo>
                  <a:pt x="19051" y="3811902"/>
                </a:lnTo>
                <a:close/>
              </a:path>
              <a:path w="38100" h="5299075">
                <a:moveTo>
                  <a:pt x="19051" y="3888140"/>
                </a:moveTo>
                <a:lnTo>
                  <a:pt x="11635" y="3889637"/>
                </a:lnTo>
                <a:lnTo>
                  <a:pt x="5580" y="3893720"/>
                </a:lnTo>
                <a:lnTo>
                  <a:pt x="1498" y="3899775"/>
                </a:lnTo>
                <a:lnTo>
                  <a:pt x="1" y="3907228"/>
                </a:lnTo>
                <a:lnTo>
                  <a:pt x="1498" y="3914644"/>
                </a:lnTo>
                <a:lnTo>
                  <a:pt x="5580" y="3920699"/>
                </a:lnTo>
                <a:lnTo>
                  <a:pt x="11635" y="3924781"/>
                </a:lnTo>
                <a:lnTo>
                  <a:pt x="19051" y="3926278"/>
                </a:lnTo>
                <a:lnTo>
                  <a:pt x="26466" y="3924781"/>
                </a:lnTo>
                <a:lnTo>
                  <a:pt x="32521" y="3920699"/>
                </a:lnTo>
                <a:lnTo>
                  <a:pt x="36604" y="3914644"/>
                </a:lnTo>
                <a:lnTo>
                  <a:pt x="38101" y="3907190"/>
                </a:lnTo>
                <a:lnTo>
                  <a:pt x="36604" y="3899775"/>
                </a:lnTo>
                <a:lnTo>
                  <a:pt x="32521" y="3893720"/>
                </a:lnTo>
                <a:lnTo>
                  <a:pt x="26466" y="3889637"/>
                </a:lnTo>
                <a:lnTo>
                  <a:pt x="19051" y="3888140"/>
                </a:lnTo>
                <a:close/>
              </a:path>
              <a:path w="38100" h="5299075">
                <a:moveTo>
                  <a:pt x="19051" y="3964378"/>
                </a:moveTo>
                <a:lnTo>
                  <a:pt x="11635" y="3965875"/>
                </a:lnTo>
                <a:lnTo>
                  <a:pt x="5580" y="3969958"/>
                </a:lnTo>
                <a:lnTo>
                  <a:pt x="1498" y="3976013"/>
                </a:lnTo>
                <a:lnTo>
                  <a:pt x="1" y="3983466"/>
                </a:lnTo>
                <a:lnTo>
                  <a:pt x="1498" y="3990882"/>
                </a:lnTo>
                <a:lnTo>
                  <a:pt x="5580" y="3996937"/>
                </a:lnTo>
                <a:lnTo>
                  <a:pt x="11635" y="4001019"/>
                </a:lnTo>
                <a:lnTo>
                  <a:pt x="19051" y="4002516"/>
                </a:lnTo>
                <a:lnTo>
                  <a:pt x="26466" y="4001019"/>
                </a:lnTo>
                <a:lnTo>
                  <a:pt x="32521" y="3996937"/>
                </a:lnTo>
                <a:lnTo>
                  <a:pt x="36604" y="3990882"/>
                </a:lnTo>
                <a:lnTo>
                  <a:pt x="38101" y="3983428"/>
                </a:lnTo>
                <a:lnTo>
                  <a:pt x="36604" y="3976013"/>
                </a:lnTo>
                <a:lnTo>
                  <a:pt x="32521" y="3969958"/>
                </a:lnTo>
                <a:lnTo>
                  <a:pt x="26466" y="3965875"/>
                </a:lnTo>
                <a:lnTo>
                  <a:pt x="19051" y="3964378"/>
                </a:lnTo>
                <a:close/>
              </a:path>
              <a:path w="38100" h="5299075">
                <a:moveTo>
                  <a:pt x="19051" y="4040616"/>
                </a:moveTo>
                <a:lnTo>
                  <a:pt x="11635" y="4042113"/>
                </a:lnTo>
                <a:lnTo>
                  <a:pt x="5580" y="4046196"/>
                </a:lnTo>
                <a:lnTo>
                  <a:pt x="1498" y="4052251"/>
                </a:lnTo>
                <a:lnTo>
                  <a:pt x="1" y="4059704"/>
                </a:lnTo>
                <a:lnTo>
                  <a:pt x="1498" y="4067119"/>
                </a:lnTo>
                <a:lnTo>
                  <a:pt x="5580" y="4073175"/>
                </a:lnTo>
                <a:lnTo>
                  <a:pt x="11635" y="4077257"/>
                </a:lnTo>
                <a:lnTo>
                  <a:pt x="19051" y="4078754"/>
                </a:lnTo>
                <a:lnTo>
                  <a:pt x="26466" y="4077257"/>
                </a:lnTo>
                <a:lnTo>
                  <a:pt x="32521" y="4073175"/>
                </a:lnTo>
                <a:lnTo>
                  <a:pt x="36604" y="4067119"/>
                </a:lnTo>
                <a:lnTo>
                  <a:pt x="38101" y="4059666"/>
                </a:lnTo>
                <a:lnTo>
                  <a:pt x="36604" y="4052251"/>
                </a:lnTo>
                <a:lnTo>
                  <a:pt x="32521" y="4046196"/>
                </a:lnTo>
                <a:lnTo>
                  <a:pt x="26466" y="4042113"/>
                </a:lnTo>
                <a:lnTo>
                  <a:pt x="19051" y="4040616"/>
                </a:lnTo>
                <a:close/>
              </a:path>
              <a:path w="38100" h="5299075">
                <a:moveTo>
                  <a:pt x="19051" y="4116854"/>
                </a:moveTo>
                <a:lnTo>
                  <a:pt x="11635" y="4118351"/>
                </a:lnTo>
                <a:lnTo>
                  <a:pt x="5580" y="4122434"/>
                </a:lnTo>
                <a:lnTo>
                  <a:pt x="1498" y="4128489"/>
                </a:lnTo>
                <a:lnTo>
                  <a:pt x="1" y="4135942"/>
                </a:lnTo>
                <a:lnTo>
                  <a:pt x="1498" y="4143357"/>
                </a:lnTo>
                <a:lnTo>
                  <a:pt x="5580" y="4149413"/>
                </a:lnTo>
                <a:lnTo>
                  <a:pt x="11635" y="4153495"/>
                </a:lnTo>
                <a:lnTo>
                  <a:pt x="19051" y="4154992"/>
                </a:lnTo>
                <a:lnTo>
                  <a:pt x="26466" y="4153495"/>
                </a:lnTo>
                <a:lnTo>
                  <a:pt x="32521" y="4149413"/>
                </a:lnTo>
                <a:lnTo>
                  <a:pt x="36604" y="4143357"/>
                </a:lnTo>
                <a:lnTo>
                  <a:pt x="38101" y="4135904"/>
                </a:lnTo>
                <a:lnTo>
                  <a:pt x="36604" y="4128489"/>
                </a:lnTo>
                <a:lnTo>
                  <a:pt x="32521" y="4122434"/>
                </a:lnTo>
                <a:lnTo>
                  <a:pt x="26466" y="4118351"/>
                </a:lnTo>
                <a:lnTo>
                  <a:pt x="19051" y="4116854"/>
                </a:lnTo>
                <a:close/>
              </a:path>
              <a:path w="38100" h="5299075">
                <a:moveTo>
                  <a:pt x="19051" y="4193092"/>
                </a:moveTo>
                <a:lnTo>
                  <a:pt x="11635" y="4194590"/>
                </a:lnTo>
                <a:lnTo>
                  <a:pt x="5580" y="4198672"/>
                </a:lnTo>
                <a:lnTo>
                  <a:pt x="1498" y="4204727"/>
                </a:lnTo>
                <a:lnTo>
                  <a:pt x="1" y="4212181"/>
                </a:lnTo>
                <a:lnTo>
                  <a:pt x="1498" y="4219596"/>
                </a:lnTo>
                <a:lnTo>
                  <a:pt x="5580" y="4225651"/>
                </a:lnTo>
                <a:lnTo>
                  <a:pt x="11635" y="4229733"/>
                </a:lnTo>
                <a:lnTo>
                  <a:pt x="19051" y="4231231"/>
                </a:lnTo>
                <a:lnTo>
                  <a:pt x="26466" y="4229733"/>
                </a:lnTo>
                <a:lnTo>
                  <a:pt x="32521" y="4225651"/>
                </a:lnTo>
                <a:lnTo>
                  <a:pt x="36604" y="4219596"/>
                </a:lnTo>
                <a:lnTo>
                  <a:pt x="38101" y="4212142"/>
                </a:lnTo>
                <a:lnTo>
                  <a:pt x="36604" y="4204727"/>
                </a:lnTo>
                <a:lnTo>
                  <a:pt x="32521" y="4198672"/>
                </a:lnTo>
                <a:lnTo>
                  <a:pt x="26466" y="4194590"/>
                </a:lnTo>
                <a:lnTo>
                  <a:pt x="19051" y="4193092"/>
                </a:lnTo>
                <a:close/>
              </a:path>
              <a:path w="38100" h="5299075">
                <a:moveTo>
                  <a:pt x="19051" y="4269331"/>
                </a:moveTo>
                <a:lnTo>
                  <a:pt x="11636" y="4270828"/>
                </a:lnTo>
                <a:lnTo>
                  <a:pt x="5581" y="4274910"/>
                </a:lnTo>
                <a:lnTo>
                  <a:pt x="1498" y="4280966"/>
                </a:lnTo>
                <a:lnTo>
                  <a:pt x="1" y="4288419"/>
                </a:lnTo>
                <a:lnTo>
                  <a:pt x="1498" y="4295834"/>
                </a:lnTo>
                <a:lnTo>
                  <a:pt x="5581" y="4301889"/>
                </a:lnTo>
                <a:lnTo>
                  <a:pt x="11636" y="4305972"/>
                </a:lnTo>
                <a:lnTo>
                  <a:pt x="19051" y="4307469"/>
                </a:lnTo>
                <a:lnTo>
                  <a:pt x="26466" y="4305972"/>
                </a:lnTo>
                <a:lnTo>
                  <a:pt x="32521" y="4301889"/>
                </a:lnTo>
                <a:lnTo>
                  <a:pt x="36604" y="4295834"/>
                </a:lnTo>
                <a:lnTo>
                  <a:pt x="38101" y="4288381"/>
                </a:lnTo>
                <a:lnTo>
                  <a:pt x="36604" y="4280966"/>
                </a:lnTo>
                <a:lnTo>
                  <a:pt x="32521" y="4274910"/>
                </a:lnTo>
                <a:lnTo>
                  <a:pt x="26466" y="4270828"/>
                </a:lnTo>
                <a:lnTo>
                  <a:pt x="19051" y="4269331"/>
                </a:lnTo>
                <a:close/>
              </a:path>
              <a:path w="38100" h="5299075">
                <a:moveTo>
                  <a:pt x="19051" y="4345569"/>
                </a:moveTo>
                <a:lnTo>
                  <a:pt x="11636" y="4347066"/>
                </a:lnTo>
                <a:lnTo>
                  <a:pt x="5581" y="4351148"/>
                </a:lnTo>
                <a:lnTo>
                  <a:pt x="1498" y="4357203"/>
                </a:lnTo>
                <a:lnTo>
                  <a:pt x="1" y="4364657"/>
                </a:lnTo>
                <a:lnTo>
                  <a:pt x="1498" y="4372072"/>
                </a:lnTo>
                <a:lnTo>
                  <a:pt x="5581" y="4378127"/>
                </a:lnTo>
                <a:lnTo>
                  <a:pt x="11636" y="4382210"/>
                </a:lnTo>
                <a:lnTo>
                  <a:pt x="19051" y="4383707"/>
                </a:lnTo>
                <a:lnTo>
                  <a:pt x="26466" y="4382210"/>
                </a:lnTo>
                <a:lnTo>
                  <a:pt x="32521" y="4378127"/>
                </a:lnTo>
                <a:lnTo>
                  <a:pt x="36604" y="4372072"/>
                </a:lnTo>
                <a:lnTo>
                  <a:pt x="38101" y="4364619"/>
                </a:lnTo>
                <a:lnTo>
                  <a:pt x="36604" y="4357203"/>
                </a:lnTo>
                <a:lnTo>
                  <a:pt x="32521" y="4351148"/>
                </a:lnTo>
                <a:lnTo>
                  <a:pt x="26466" y="4347066"/>
                </a:lnTo>
                <a:lnTo>
                  <a:pt x="19051" y="4345569"/>
                </a:lnTo>
                <a:close/>
              </a:path>
              <a:path w="38100" h="5299075">
                <a:moveTo>
                  <a:pt x="19051" y="4421807"/>
                </a:moveTo>
                <a:lnTo>
                  <a:pt x="11636" y="4423304"/>
                </a:lnTo>
                <a:lnTo>
                  <a:pt x="5581" y="4427386"/>
                </a:lnTo>
                <a:lnTo>
                  <a:pt x="1498" y="4433441"/>
                </a:lnTo>
                <a:lnTo>
                  <a:pt x="1" y="4440895"/>
                </a:lnTo>
                <a:lnTo>
                  <a:pt x="1498" y="4448310"/>
                </a:lnTo>
                <a:lnTo>
                  <a:pt x="5581" y="4454365"/>
                </a:lnTo>
                <a:lnTo>
                  <a:pt x="11636" y="4458448"/>
                </a:lnTo>
                <a:lnTo>
                  <a:pt x="19051" y="4459945"/>
                </a:lnTo>
                <a:lnTo>
                  <a:pt x="26466" y="4458448"/>
                </a:lnTo>
                <a:lnTo>
                  <a:pt x="32521" y="4454365"/>
                </a:lnTo>
                <a:lnTo>
                  <a:pt x="36604" y="4448310"/>
                </a:lnTo>
                <a:lnTo>
                  <a:pt x="38101" y="4440857"/>
                </a:lnTo>
                <a:lnTo>
                  <a:pt x="36604" y="4433441"/>
                </a:lnTo>
                <a:lnTo>
                  <a:pt x="32521" y="4427386"/>
                </a:lnTo>
                <a:lnTo>
                  <a:pt x="26466" y="4423304"/>
                </a:lnTo>
                <a:lnTo>
                  <a:pt x="19051" y="4421807"/>
                </a:lnTo>
                <a:close/>
              </a:path>
              <a:path w="38100" h="5299075">
                <a:moveTo>
                  <a:pt x="19051" y="4498045"/>
                </a:moveTo>
                <a:lnTo>
                  <a:pt x="11636" y="4499542"/>
                </a:lnTo>
                <a:lnTo>
                  <a:pt x="5581" y="4503624"/>
                </a:lnTo>
                <a:lnTo>
                  <a:pt x="1498" y="4509679"/>
                </a:lnTo>
                <a:lnTo>
                  <a:pt x="1" y="4517132"/>
                </a:lnTo>
                <a:lnTo>
                  <a:pt x="1498" y="4524547"/>
                </a:lnTo>
                <a:lnTo>
                  <a:pt x="5581" y="4530602"/>
                </a:lnTo>
                <a:lnTo>
                  <a:pt x="11636" y="4534685"/>
                </a:lnTo>
                <a:lnTo>
                  <a:pt x="19051" y="4536182"/>
                </a:lnTo>
                <a:lnTo>
                  <a:pt x="26466" y="4534685"/>
                </a:lnTo>
                <a:lnTo>
                  <a:pt x="32521" y="4530602"/>
                </a:lnTo>
                <a:lnTo>
                  <a:pt x="36604" y="4524547"/>
                </a:lnTo>
                <a:lnTo>
                  <a:pt x="38101" y="4517095"/>
                </a:lnTo>
                <a:lnTo>
                  <a:pt x="36604" y="4509679"/>
                </a:lnTo>
                <a:lnTo>
                  <a:pt x="32521" y="4503624"/>
                </a:lnTo>
                <a:lnTo>
                  <a:pt x="26466" y="4499542"/>
                </a:lnTo>
                <a:lnTo>
                  <a:pt x="19051" y="4498045"/>
                </a:lnTo>
                <a:close/>
              </a:path>
              <a:path w="38100" h="5299075">
                <a:moveTo>
                  <a:pt x="19051" y="4574282"/>
                </a:moveTo>
                <a:lnTo>
                  <a:pt x="11636" y="4575779"/>
                </a:lnTo>
                <a:lnTo>
                  <a:pt x="5581" y="4579861"/>
                </a:lnTo>
                <a:lnTo>
                  <a:pt x="1498" y="4585917"/>
                </a:lnTo>
                <a:lnTo>
                  <a:pt x="1" y="4593370"/>
                </a:lnTo>
                <a:lnTo>
                  <a:pt x="1498" y="4600785"/>
                </a:lnTo>
                <a:lnTo>
                  <a:pt x="5581" y="4606841"/>
                </a:lnTo>
                <a:lnTo>
                  <a:pt x="11636" y="4610923"/>
                </a:lnTo>
                <a:lnTo>
                  <a:pt x="19051" y="4612420"/>
                </a:lnTo>
                <a:lnTo>
                  <a:pt x="26466" y="4610923"/>
                </a:lnTo>
                <a:lnTo>
                  <a:pt x="32521" y="4606841"/>
                </a:lnTo>
                <a:lnTo>
                  <a:pt x="36604" y="4600785"/>
                </a:lnTo>
                <a:lnTo>
                  <a:pt x="38101" y="4593332"/>
                </a:lnTo>
                <a:lnTo>
                  <a:pt x="36604" y="4585917"/>
                </a:lnTo>
                <a:lnTo>
                  <a:pt x="32521" y="4579861"/>
                </a:lnTo>
                <a:lnTo>
                  <a:pt x="26466" y="4575779"/>
                </a:lnTo>
                <a:lnTo>
                  <a:pt x="19051" y="4574282"/>
                </a:lnTo>
                <a:close/>
              </a:path>
              <a:path w="38100" h="5299075">
                <a:moveTo>
                  <a:pt x="19051" y="4650520"/>
                </a:moveTo>
                <a:lnTo>
                  <a:pt x="11636" y="4652017"/>
                </a:lnTo>
                <a:lnTo>
                  <a:pt x="5581" y="4656100"/>
                </a:lnTo>
                <a:lnTo>
                  <a:pt x="1498" y="4662155"/>
                </a:lnTo>
                <a:lnTo>
                  <a:pt x="1" y="4669608"/>
                </a:lnTo>
                <a:lnTo>
                  <a:pt x="1498" y="4677023"/>
                </a:lnTo>
                <a:lnTo>
                  <a:pt x="5581" y="4683079"/>
                </a:lnTo>
                <a:lnTo>
                  <a:pt x="11636" y="4687161"/>
                </a:lnTo>
                <a:lnTo>
                  <a:pt x="19051" y="4688658"/>
                </a:lnTo>
                <a:lnTo>
                  <a:pt x="26466" y="4687161"/>
                </a:lnTo>
                <a:lnTo>
                  <a:pt x="32521" y="4683079"/>
                </a:lnTo>
                <a:lnTo>
                  <a:pt x="36604" y="4677023"/>
                </a:lnTo>
                <a:lnTo>
                  <a:pt x="38101" y="4669570"/>
                </a:lnTo>
                <a:lnTo>
                  <a:pt x="36604" y="4662155"/>
                </a:lnTo>
                <a:lnTo>
                  <a:pt x="32521" y="4656100"/>
                </a:lnTo>
                <a:lnTo>
                  <a:pt x="26466" y="4652017"/>
                </a:lnTo>
                <a:lnTo>
                  <a:pt x="19051" y="4650520"/>
                </a:lnTo>
                <a:close/>
              </a:path>
              <a:path w="38100" h="5299075">
                <a:moveTo>
                  <a:pt x="19051" y="4726758"/>
                </a:moveTo>
                <a:lnTo>
                  <a:pt x="11636" y="4728255"/>
                </a:lnTo>
                <a:lnTo>
                  <a:pt x="5581" y="4732338"/>
                </a:lnTo>
                <a:lnTo>
                  <a:pt x="1498" y="4738393"/>
                </a:lnTo>
                <a:lnTo>
                  <a:pt x="1" y="4745846"/>
                </a:lnTo>
                <a:lnTo>
                  <a:pt x="1498" y="4753262"/>
                </a:lnTo>
                <a:lnTo>
                  <a:pt x="5581" y="4759317"/>
                </a:lnTo>
                <a:lnTo>
                  <a:pt x="11636" y="4763399"/>
                </a:lnTo>
                <a:lnTo>
                  <a:pt x="19051" y="4764896"/>
                </a:lnTo>
                <a:lnTo>
                  <a:pt x="26466" y="4763399"/>
                </a:lnTo>
                <a:lnTo>
                  <a:pt x="32521" y="4759317"/>
                </a:lnTo>
                <a:lnTo>
                  <a:pt x="36604" y="4753262"/>
                </a:lnTo>
                <a:lnTo>
                  <a:pt x="38101" y="4745808"/>
                </a:lnTo>
                <a:lnTo>
                  <a:pt x="36604" y="4738393"/>
                </a:lnTo>
                <a:lnTo>
                  <a:pt x="32521" y="4732338"/>
                </a:lnTo>
                <a:lnTo>
                  <a:pt x="26466" y="4728255"/>
                </a:lnTo>
                <a:lnTo>
                  <a:pt x="19051" y="4726758"/>
                </a:lnTo>
                <a:close/>
              </a:path>
              <a:path w="38100" h="5299075">
                <a:moveTo>
                  <a:pt x="19051" y="4802996"/>
                </a:moveTo>
                <a:lnTo>
                  <a:pt x="11636" y="4804493"/>
                </a:lnTo>
                <a:lnTo>
                  <a:pt x="5581" y="4808576"/>
                </a:lnTo>
                <a:lnTo>
                  <a:pt x="1498" y="4814631"/>
                </a:lnTo>
                <a:lnTo>
                  <a:pt x="1" y="4822084"/>
                </a:lnTo>
                <a:lnTo>
                  <a:pt x="1498" y="4829499"/>
                </a:lnTo>
                <a:lnTo>
                  <a:pt x="5581" y="4835554"/>
                </a:lnTo>
                <a:lnTo>
                  <a:pt x="11636" y="4839637"/>
                </a:lnTo>
                <a:lnTo>
                  <a:pt x="19051" y="4841134"/>
                </a:lnTo>
                <a:lnTo>
                  <a:pt x="26466" y="4839637"/>
                </a:lnTo>
                <a:lnTo>
                  <a:pt x="32521" y="4835554"/>
                </a:lnTo>
                <a:lnTo>
                  <a:pt x="36604" y="4829499"/>
                </a:lnTo>
                <a:lnTo>
                  <a:pt x="38101" y="4822046"/>
                </a:lnTo>
                <a:lnTo>
                  <a:pt x="36604" y="4814631"/>
                </a:lnTo>
                <a:lnTo>
                  <a:pt x="32521" y="4808576"/>
                </a:lnTo>
                <a:lnTo>
                  <a:pt x="26466" y="4804493"/>
                </a:lnTo>
                <a:lnTo>
                  <a:pt x="19051" y="4802996"/>
                </a:lnTo>
                <a:close/>
              </a:path>
              <a:path w="38100" h="5299075">
                <a:moveTo>
                  <a:pt x="19051" y="4879234"/>
                </a:moveTo>
                <a:lnTo>
                  <a:pt x="11636" y="4880731"/>
                </a:lnTo>
                <a:lnTo>
                  <a:pt x="5581" y="4884814"/>
                </a:lnTo>
                <a:lnTo>
                  <a:pt x="1498" y="4890869"/>
                </a:lnTo>
                <a:lnTo>
                  <a:pt x="1" y="4898322"/>
                </a:lnTo>
                <a:lnTo>
                  <a:pt x="1498" y="4905737"/>
                </a:lnTo>
                <a:lnTo>
                  <a:pt x="5581" y="4911792"/>
                </a:lnTo>
                <a:lnTo>
                  <a:pt x="11636" y="4915875"/>
                </a:lnTo>
                <a:lnTo>
                  <a:pt x="19051" y="4917372"/>
                </a:lnTo>
                <a:lnTo>
                  <a:pt x="26466" y="4915875"/>
                </a:lnTo>
                <a:lnTo>
                  <a:pt x="32521" y="4911792"/>
                </a:lnTo>
                <a:lnTo>
                  <a:pt x="36604" y="4905737"/>
                </a:lnTo>
                <a:lnTo>
                  <a:pt x="38101" y="4898284"/>
                </a:lnTo>
                <a:lnTo>
                  <a:pt x="36604" y="4890869"/>
                </a:lnTo>
                <a:lnTo>
                  <a:pt x="32521" y="4884814"/>
                </a:lnTo>
                <a:lnTo>
                  <a:pt x="26466" y="4880731"/>
                </a:lnTo>
                <a:lnTo>
                  <a:pt x="19051" y="4879234"/>
                </a:lnTo>
                <a:close/>
              </a:path>
              <a:path w="38100" h="5299075">
                <a:moveTo>
                  <a:pt x="19051" y="4955472"/>
                </a:moveTo>
                <a:lnTo>
                  <a:pt x="11636" y="4956969"/>
                </a:lnTo>
                <a:lnTo>
                  <a:pt x="5581" y="4961052"/>
                </a:lnTo>
                <a:lnTo>
                  <a:pt x="1498" y="4967107"/>
                </a:lnTo>
                <a:lnTo>
                  <a:pt x="1" y="4974560"/>
                </a:lnTo>
                <a:lnTo>
                  <a:pt x="1498" y="4981975"/>
                </a:lnTo>
                <a:lnTo>
                  <a:pt x="5581" y="4988031"/>
                </a:lnTo>
                <a:lnTo>
                  <a:pt x="11636" y="4992113"/>
                </a:lnTo>
                <a:lnTo>
                  <a:pt x="19051" y="4993610"/>
                </a:lnTo>
                <a:lnTo>
                  <a:pt x="26466" y="4992113"/>
                </a:lnTo>
                <a:lnTo>
                  <a:pt x="32521" y="4988031"/>
                </a:lnTo>
                <a:lnTo>
                  <a:pt x="36604" y="4981975"/>
                </a:lnTo>
                <a:lnTo>
                  <a:pt x="38101" y="4974522"/>
                </a:lnTo>
                <a:lnTo>
                  <a:pt x="36604" y="4967107"/>
                </a:lnTo>
                <a:lnTo>
                  <a:pt x="32521" y="4961052"/>
                </a:lnTo>
                <a:lnTo>
                  <a:pt x="26466" y="4956969"/>
                </a:lnTo>
                <a:lnTo>
                  <a:pt x="19051" y="4955472"/>
                </a:lnTo>
                <a:close/>
              </a:path>
              <a:path w="38100" h="5299075">
                <a:moveTo>
                  <a:pt x="19051" y="5031710"/>
                </a:moveTo>
                <a:lnTo>
                  <a:pt x="11636" y="5033207"/>
                </a:lnTo>
                <a:lnTo>
                  <a:pt x="5581" y="5037290"/>
                </a:lnTo>
                <a:lnTo>
                  <a:pt x="1498" y="5043345"/>
                </a:lnTo>
                <a:lnTo>
                  <a:pt x="1" y="5050798"/>
                </a:lnTo>
                <a:lnTo>
                  <a:pt x="1498" y="5058213"/>
                </a:lnTo>
                <a:lnTo>
                  <a:pt x="5581" y="5064269"/>
                </a:lnTo>
                <a:lnTo>
                  <a:pt x="11636" y="5068351"/>
                </a:lnTo>
                <a:lnTo>
                  <a:pt x="19051" y="5069848"/>
                </a:lnTo>
                <a:lnTo>
                  <a:pt x="26466" y="5068351"/>
                </a:lnTo>
                <a:lnTo>
                  <a:pt x="32521" y="5064269"/>
                </a:lnTo>
                <a:lnTo>
                  <a:pt x="36604" y="5058213"/>
                </a:lnTo>
                <a:lnTo>
                  <a:pt x="38101" y="5050760"/>
                </a:lnTo>
                <a:lnTo>
                  <a:pt x="36604" y="5043345"/>
                </a:lnTo>
                <a:lnTo>
                  <a:pt x="32521" y="5037290"/>
                </a:lnTo>
                <a:lnTo>
                  <a:pt x="26466" y="5033207"/>
                </a:lnTo>
                <a:lnTo>
                  <a:pt x="19051" y="5031710"/>
                </a:lnTo>
                <a:close/>
              </a:path>
              <a:path w="38100" h="5299075">
                <a:moveTo>
                  <a:pt x="19051" y="5107948"/>
                </a:moveTo>
                <a:lnTo>
                  <a:pt x="11636" y="5109445"/>
                </a:lnTo>
                <a:lnTo>
                  <a:pt x="5581" y="5113528"/>
                </a:lnTo>
                <a:lnTo>
                  <a:pt x="1498" y="5119583"/>
                </a:lnTo>
                <a:lnTo>
                  <a:pt x="1" y="5127036"/>
                </a:lnTo>
                <a:lnTo>
                  <a:pt x="1498" y="5134451"/>
                </a:lnTo>
                <a:lnTo>
                  <a:pt x="5581" y="5140507"/>
                </a:lnTo>
                <a:lnTo>
                  <a:pt x="11636" y="5144589"/>
                </a:lnTo>
                <a:lnTo>
                  <a:pt x="19051" y="5146086"/>
                </a:lnTo>
                <a:lnTo>
                  <a:pt x="26466" y="5144589"/>
                </a:lnTo>
                <a:lnTo>
                  <a:pt x="32521" y="5140507"/>
                </a:lnTo>
                <a:lnTo>
                  <a:pt x="36604" y="5134451"/>
                </a:lnTo>
                <a:lnTo>
                  <a:pt x="38101" y="5126998"/>
                </a:lnTo>
                <a:lnTo>
                  <a:pt x="36604" y="5119583"/>
                </a:lnTo>
                <a:lnTo>
                  <a:pt x="32521" y="5113528"/>
                </a:lnTo>
                <a:lnTo>
                  <a:pt x="26466" y="5109445"/>
                </a:lnTo>
                <a:lnTo>
                  <a:pt x="19051" y="5107948"/>
                </a:lnTo>
                <a:close/>
              </a:path>
              <a:path w="38100" h="5299075">
                <a:moveTo>
                  <a:pt x="19051" y="5184186"/>
                </a:moveTo>
                <a:lnTo>
                  <a:pt x="11636" y="5185684"/>
                </a:lnTo>
                <a:lnTo>
                  <a:pt x="5581" y="5189766"/>
                </a:lnTo>
                <a:lnTo>
                  <a:pt x="1498" y="5195822"/>
                </a:lnTo>
                <a:lnTo>
                  <a:pt x="1" y="5203275"/>
                </a:lnTo>
                <a:lnTo>
                  <a:pt x="1498" y="5210690"/>
                </a:lnTo>
                <a:lnTo>
                  <a:pt x="5581" y="5216745"/>
                </a:lnTo>
                <a:lnTo>
                  <a:pt x="11636" y="5220827"/>
                </a:lnTo>
                <a:lnTo>
                  <a:pt x="19051" y="5222325"/>
                </a:lnTo>
                <a:lnTo>
                  <a:pt x="26466" y="5220827"/>
                </a:lnTo>
                <a:lnTo>
                  <a:pt x="32521" y="5216745"/>
                </a:lnTo>
                <a:lnTo>
                  <a:pt x="36604" y="5210690"/>
                </a:lnTo>
                <a:lnTo>
                  <a:pt x="38101" y="5203236"/>
                </a:lnTo>
                <a:lnTo>
                  <a:pt x="36604" y="5195822"/>
                </a:lnTo>
                <a:lnTo>
                  <a:pt x="32521" y="5189766"/>
                </a:lnTo>
                <a:lnTo>
                  <a:pt x="26466" y="5185684"/>
                </a:lnTo>
                <a:lnTo>
                  <a:pt x="19051" y="5184186"/>
                </a:lnTo>
                <a:close/>
              </a:path>
              <a:path w="38100" h="5299075">
                <a:moveTo>
                  <a:pt x="19051" y="5260425"/>
                </a:moveTo>
                <a:lnTo>
                  <a:pt x="11636" y="5261922"/>
                </a:lnTo>
                <a:lnTo>
                  <a:pt x="5581" y="5266004"/>
                </a:lnTo>
                <a:lnTo>
                  <a:pt x="1498" y="5272060"/>
                </a:lnTo>
                <a:lnTo>
                  <a:pt x="1" y="5279513"/>
                </a:lnTo>
                <a:lnTo>
                  <a:pt x="1498" y="5286928"/>
                </a:lnTo>
                <a:lnTo>
                  <a:pt x="5581" y="5292983"/>
                </a:lnTo>
                <a:lnTo>
                  <a:pt x="11636" y="5297066"/>
                </a:lnTo>
                <a:lnTo>
                  <a:pt x="19051" y="5298563"/>
                </a:lnTo>
                <a:lnTo>
                  <a:pt x="26466" y="5297066"/>
                </a:lnTo>
                <a:lnTo>
                  <a:pt x="32521" y="5292983"/>
                </a:lnTo>
                <a:lnTo>
                  <a:pt x="36604" y="5286928"/>
                </a:lnTo>
                <a:lnTo>
                  <a:pt x="38101" y="5279475"/>
                </a:lnTo>
                <a:lnTo>
                  <a:pt x="36604" y="5272060"/>
                </a:lnTo>
                <a:lnTo>
                  <a:pt x="32521" y="5266004"/>
                </a:lnTo>
                <a:lnTo>
                  <a:pt x="26466" y="5261922"/>
                </a:lnTo>
                <a:lnTo>
                  <a:pt x="19051" y="5260425"/>
                </a:lnTo>
                <a:close/>
              </a:path>
            </a:pathLst>
          </a:custGeom>
          <a:solidFill>
            <a:srgbClr val="8989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11615546" y="6603704"/>
            <a:ext cx="246379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5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69391" y="2022372"/>
            <a:ext cx="1905000" cy="1205865"/>
            <a:chOff x="469391" y="2022372"/>
            <a:chExt cx="1905000" cy="120586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69391" y="2133599"/>
              <a:ext cx="1905000" cy="1094232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626820" y="2022372"/>
              <a:ext cx="0" cy="583565"/>
            </a:xfrm>
            <a:custGeom>
              <a:avLst/>
              <a:gdLst/>
              <a:ahLst/>
              <a:cxnLst/>
              <a:rect l="l" t="t" r="r" b="b"/>
              <a:pathLst>
                <a:path h="583564">
                  <a:moveTo>
                    <a:pt x="0" y="0"/>
                  </a:moveTo>
                  <a:lnTo>
                    <a:pt x="1" y="583569"/>
                  </a:lnTo>
                </a:path>
              </a:pathLst>
            </a:custGeom>
            <a:ln w="76200">
              <a:solidFill>
                <a:srgbClr val="D6343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964935" y="3249167"/>
            <a:ext cx="5733288" cy="3310128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58239" y="3340608"/>
            <a:ext cx="4419600" cy="2551176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1628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CARE</a:t>
            </a:r>
            <a:r>
              <a:rPr spc="-50" dirty="0"/>
              <a:t> </a:t>
            </a:r>
            <a:r>
              <a:rPr dirty="0"/>
              <a:t>UNDER</a:t>
            </a:r>
            <a:r>
              <a:rPr spc="-40" dirty="0"/>
              <a:t> </a:t>
            </a:r>
            <a:r>
              <a:rPr spc="-5" dirty="0"/>
              <a:t>FIRE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314444" y="2782315"/>
            <a:ext cx="2032635" cy="8566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Return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fire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and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take</a:t>
            </a:r>
            <a:r>
              <a:rPr lang="en-US" sz="1800" spc="-5" dirty="0">
                <a:latin typeface="Arial MT"/>
                <a:cs typeface="Arial MT"/>
              </a:rPr>
              <a:t> </a:t>
            </a:r>
            <a:r>
              <a:rPr lang="en-US" sz="1800" dirty="0">
                <a:latin typeface="Arial MT"/>
                <a:cs typeface="Arial MT"/>
              </a:rPr>
              <a:t>c</a:t>
            </a:r>
            <a:r>
              <a:rPr lang="en-US" sz="1800" spc="-5" dirty="0">
                <a:latin typeface="Arial MT"/>
                <a:cs typeface="Arial MT"/>
              </a:rPr>
              <a:t>o</a:t>
            </a:r>
            <a:r>
              <a:rPr lang="en-US" sz="1800" dirty="0">
                <a:latin typeface="Arial MT"/>
                <a:cs typeface="Arial MT"/>
              </a:rPr>
              <a:t>v</a:t>
            </a:r>
            <a:r>
              <a:rPr lang="en-US" sz="1800" spc="-5" dirty="0">
                <a:latin typeface="Arial MT"/>
                <a:cs typeface="Arial MT"/>
              </a:rPr>
              <a:t>e</a:t>
            </a:r>
            <a:r>
              <a:rPr lang="en-US" sz="1800" dirty="0">
                <a:latin typeface="Arial MT"/>
                <a:cs typeface="Arial MT"/>
              </a:rPr>
              <a:t>r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endParaRPr sz="1800" dirty="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314444" y="3035300"/>
            <a:ext cx="5848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endParaRPr sz="1800" dirty="0">
              <a:latin typeface="Arial MT"/>
              <a:cs typeface="Arial MT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1301496" y="2481072"/>
            <a:ext cx="6946900" cy="3904615"/>
            <a:chOff x="1301496" y="2481072"/>
            <a:chExt cx="6946900" cy="3904615"/>
          </a:xfrm>
        </p:grpSpPr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301496" y="2481072"/>
              <a:ext cx="2240279" cy="3343655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4091026" y="3078224"/>
              <a:ext cx="591185" cy="591185"/>
            </a:xfrm>
            <a:custGeom>
              <a:avLst/>
              <a:gdLst/>
              <a:ahLst/>
              <a:cxnLst/>
              <a:rect l="l" t="t" r="r" b="b"/>
              <a:pathLst>
                <a:path w="591185" h="591185">
                  <a:moveTo>
                    <a:pt x="295521" y="0"/>
                  </a:moveTo>
                  <a:lnTo>
                    <a:pt x="247586" y="3867"/>
                  </a:lnTo>
                  <a:lnTo>
                    <a:pt x="202113" y="15065"/>
                  </a:lnTo>
                  <a:lnTo>
                    <a:pt x="159711" y="32985"/>
                  </a:lnTo>
                  <a:lnTo>
                    <a:pt x="120989" y="57018"/>
                  </a:lnTo>
                  <a:lnTo>
                    <a:pt x="86555" y="86556"/>
                  </a:lnTo>
                  <a:lnTo>
                    <a:pt x="57018" y="120990"/>
                  </a:lnTo>
                  <a:lnTo>
                    <a:pt x="32985" y="159712"/>
                  </a:lnTo>
                  <a:lnTo>
                    <a:pt x="15065" y="202113"/>
                  </a:lnTo>
                  <a:lnTo>
                    <a:pt x="3867" y="247586"/>
                  </a:lnTo>
                  <a:lnTo>
                    <a:pt x="0" y="295521"/>
                  </a:lnTo>
                  <a:lnTo>
                    <a:pt x="3867" y="343456"/>
                  </a:lnTo>
                  <a:lnTo>
                    <a:pt x="15065" y="388928"/>
                  </a:lnTo>
                  <a:lnTo>
                    <a:pt x="32985" y="431329"/>
                  </a:lnTo>
                  <a:lnTo>
                    <a:pt x="57018" y="470051"/>
                  </a:lnTo>
                  <a:lnTo>
                    <a:pt x="86555" y="504485"/>
                  </a:lnTo>
                  <a:lnTo>
                    <a:pt x="120989" y="534023"/>
                  </a:lnTo>
                  <a:lnTo>
                    <a:pt x="159711" y="558056"/>
                  </a:lnTo>
                  <a:lnTo>
                    <a:pt x="202113" y="575975"/>
                  </a:lnTo>
                  <a:lnTo>
                    <a:pt x="247586" y="587173"/>
                  </a:lnTo>
                  <a:lnTo>
                    <a:pt x="295521" y="591041"/>
                  </a:lnTo>
                  <a:lnTo>
                    <a:pt x="343456" y="587173"/>
                  </a:lnTo>
                  <a:lnTo>
                    <a:pt x="388928" y="575975"/>
                  </a:lnTo>
                  <a:lnTo>
                    <a:pt x="431329" y="558056"/>
                  </a:lnTo>
                  <a:lnTo>
                    <a:pt x="470051" y="534023"/>
                  </a:lnTo>
                  <a:lnTo>
                    <a:pt x="504485" y="504485"/>
                  </a:lnTo>
                  <a:lnTo>
                    <a:pt x="534023" y="470051"/>
                  </a:lnTo>
                  <a:lnTo>
                    <a:pt x="558056" y="431329"/>
                  </a:lnTo>
                  <a:lnTo>
                    <a:pt x="575975" y="388928"/>
                  </a:lnTo>
                  <a:lnTo>
                    <a:pt x="587173" y="343456"/>
                  </a:lnTo>
                  <a:lnTo>
                    <a:pt x="591041" y="295521"/>
                  </a:lnTo>
                  <a:lnTo>
                    <a:pt x="587173" y="247586"/>
                  </a:lnTo>
                  <a:lnTo>
                    <a:pt x="575975" y="202113"/>
                  </a:lnTo>
                  <a:lnTo>
                    <a:pt x="558056" y="159712"/>
                  </a:lnTo>
                  <a:lnTo>
                    <a:pt x="534023" y="120990"/>
                  </a:lnTo>
                  <a:lnTo>
                    <a:pt x="504485" y="86556"/>
                  </a:lnTo>
                  <a:lnTo>
                    <a:pt x="470051" y="57018"/>
                  </a:lnTo>
                  <a:lnTo>
                    <a:pt x="431329" y="32985"/>
                  </a:lnTo>
                  <a:lnTo>
                    <a:pt x="388928" y="15065"/>
                  </a:lnTo>
                  <a:lnTo>
                    <a:pt x="343456" y="3867"/>
                  </a:lnTo>
                  <a:lnTo>
                    <a:pt x="295521" y="0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952743" y="2685288"/>
              <a:ext cx="2295144" cy="3700272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2082209" y="947420"/>
            <a:ext cx="7279640" cy="11410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40105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latin typeface="Arial"/>
                <a:cs typeface="Arial"/>
              </a:rPr>
              <a:t>ROLE</a:t>
            </a:r>
            <a:r>
              <a:rPr sz="3600" b="1" spc="-25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OF</a:t>
            </a:r>
            <a:r>
              <a:rPr sz="3600" b="1" spc="-20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FIRE</a:t>
            </a:r>
            <a:r>
              <a:rPr sz="3600" b="1" spc="-25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SUPERIORITY</a:t>
            </a:r>
            <a:endParaRPr sz="3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300"/>
              </a:spcBef>
            </a:pPr>
            <a:r>
              <a:rPr sz="1800" spc="-5" dirty="0">
                <a:latin typeface="Arial MT"/>
                <a:cs typeface="Arial MT"/>
              </a:rPr>
              <a:t>Point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of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injury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(POI)</a:t>
            </a:r>
            <a:endParaRPr sz="1800" dirty="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274003" y="3148076"/>
            <a:ext cx="2292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FFFFFF"/>
                </a:solidFill>
                <a:latin typeface="Arial Black"/>
                <a:cs typeface="Arial Black"/>
              </a:rPr>
              <a:t>1</a:t>
            </a:r>
            <a:endParaRPr sz="2400" dirty="0">
              <a:latin typeface="Arial Black"/>
              <a:cs typeface="Arial Black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9004270" y="2829012"/>
            <a:ext cx="591185" cy="591185"/>
          </a:xfrm>
          <a:custGeom>
            <a:avLst/>
            <a:gdLst/>
            <a:ahLst/>
            <a:cxnLst/>
            <a:rect l="l" t="t" r="r" b="b"/>
            <a:pathLst>
              <a:path w="591184" h="591185">
                <a:moveTo>
                  <a:pt x="295521" y="0"/>
                </a:moveTo>
                <a:lnTo>
                  <a:pt x="247586" y="3867"/>
                </a:lnTo>
                <a:lnTo>
                  <a:pt x="202113" y="15065"/>
                </a:lnTo>
                <a:lnTo>
                  <a:pt x="159712" y="32985"/>
                </a:lnTo>
                <a:lnTo>
                  <a:pt x="120990" y="57018"/>
                </a:lnTo>
                <a:lnTo>
                  <a:pt x="86556" y="86556"/>
                </a:lnTo>
                <a:lnTo>
                  <a:pt x="57018" y="120990"/>
                </a:lnTo>
                <a:lnTo>
                  <a:pt x="32985" y="159712"/>
                </a:lnTo>
                <a:lnTo>
                  <a:pt x="15065" y="202113"/>
                </a:lnTo>
                <a:lnTo>
                  <a:pt x="3867" y="247586"/>
                </a:lnTo>
                <a:lnTo>
                  <a:pt x="0" y="295521"/>
                </a:lnTo>
                <a:lnTo>
                  <a:pt x="3867" y="343456"/>
                </a:lnTo>
                <a:lnTo>
                  <a:pt x="15065" y="388928"/>
                </a:lnTo>
                <a:lnTo>
                  <a:pt x="32985" y="431330"/>
                </a:lnTo>
                <a:lnTo>
                  <a:pt x="57018" y="470052"/>
                </a:lnTo>
                <a:lnTo>
                  <a:pt x="86556" y="504486"/>
                </a:lnTo>
                <a:lnTo>
                  <a:pt x="120990" y="534024"/>
                </a:lnTo>
                <a:lnTo>
                  <a:pt x="159712" y="558057"/>
                </a:lnTo>
                <a:lnTo>
                  <a:pt x="202113" y="575976"/>
                </a:lnTo>
                <a:lnTo>
                  <a:pt x="247586" y="587174"/>
                </a:lnTo>
                <a:lnTo>
                  <a:pt x="295521" y="591042"/>
                </a:lnTo>
                <a:lnTo>
                  <a:pt x="343456" y="587174"/>
                </a:lnTo>
                <a:lnTo>
                  <a:pt x="388928" y="575976"/>
                </a:lnTo>
                <a:lnTo>
                  <a:pt x="431330" y="558057"/>
                </a:lnTo>
                <a:lnTo>
                  <a:pt x="470052" y="534024"/>
                </a:lnTo>
                <a:lnTo>
                  <a:pt x="504486" y="504486"/>
                </a:lnTo>
                <a:lnTo>
                  <a:pt x="534024" y="470052"/>
                </a:lnTo>
                <a:lnTo>
                  <a:pt x="558057" y="431330"/>
                </a:lnTo>
                <a:lnTo>
                  <a:pt x="575976" y="388928"/>
                </a:lnTo>
                <a:lnTo>
                  <a:pt x="587174" y="343456"/>
                </a:lnTo>
                <a:lnTo>
                  <a:pt x="591042" y="295521"/>
                </a:lnTo>
                <a:lnTo>
                  <a:pt x="587174" y="247586"/>
                </a:lnTo>
                <a:lnTo>
                  <a:pt x="575976" y="202113"/>
                </a:lnTo>
                <a:lnTo>
                  <a:pt x="558057" y="159712"/>
                </a:lnTo>
                <a:lnTo>
                  <a:pt x="534024" y="120990"/>
                </a:lnTo>
                <a:lnTo>
                  <a:pt x="504486" y="86556"/>
                </a:lnTo>
                <a:lnTo>
                  <a:pt x="470052" y="57018"/>
                </a:lnTo>
                <a:lnTo>
                  <a:pt x="431330" y="32985"/>
                </a:lnTo>
                <a:lnTo>
                  <a:pt x="388928" y="15065"/>
                </a:lnTo>
                <a:lnTo>
                  <a:pt x="343456" y="3867"/>
                </a:lnTo>
                <a:lnTo>
                  <a:pt x="295521" y="0"/>
                </a:lnTo>
                <a:close/>
              </a:path>
            </a:pathLst>
          </a:custGeom>
          <a:solidFill>
            <a:srgbClr val="D6343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8350098" y="2367787"/>
            <a:ext cx="2007235" cy="922019"/>
          </a:xfrm>
          <a:prstGeom prst="rect">
            <a:avLst/>
          </a:prstGeom>
        </p:spPr>
        <p:txBody>
          <a:bodyPr vert="horz" wrap="square" lIns="0" tIns="1225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65"/>
              </a:spcBef>
            </a:pPr>
            <a:r>
              <a:rPr sz="1800" spc="-5" dirty="0">
                <a:latin typeface="Arial MT"/>
                <a:cs typeface="Arial MT"/>
              </a:rPr>
              <a:t>Gain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fire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superiority</a:t>
            </a:r>
            <a:endParaRPr sz="1800" dirty="0">
              <a:latin typeface="Arial MT"/>
              <a:cs typeface="Arial MT"/>
            </a:endParaRPr>
          </a:p>
          <a:p>
            <a:pPr marR="95885" algn="ctr">
              <a:lnSpc>
                <a:spcPct val="100000"/>
              </a:lnSpc>
              <a:spcBef>
                <a:spcPts val="1150"/>
              </a:spcBef>
            </a:pPr>
            <a:r>
              <a:rPr sz="2400" dirty="0">
                <a:solidFill>
                  <a:srgbClr val="FFFFFF"/>
                </a:solidFill>
                <a:latin typeface="Arial Black"/>
                <a:cs typeface="Arial Black"/>
              </a:rPr>
              <a:t>2</a:t>
            </a:r>
            <a:endParaRPr sz="2400" dirty="0">
              <a:latin typeface="Arial Black"/>
              <a:cs typeface="Arial Black"/>
            </a:endParaRPr>
          </a:p>
        </p:txBody>
      </p:sp>
      <p:pic>
        <p:nvPicPr>
          <p:cNvPr id="18" name="object 18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228344" y="1481327"/>
            <a:ext cx="798576" cy="697991"/>
          </a:xfrm>
          <a:prstGeom prst="rect">
            <a:avLst/>
          </a:prstGeom>
        </p:spPr>
      </p:pic>
      <p:grpSp>
        <p:nvGrpSpPr>
          <p:cNvPr id="19" name="object 19"/>
          <p:cNvGrpSpPr/>
          <p:nvPr/>
        </p:nvGrpSpPr>
        <p:grpSpPr>
          <a:xfrm>
            <a:off x="1502385" y="2463446"/>
            <a:ext cx="4566285" cy="4394835"/>
            <a:chOff x="1502385" y="2463446"/>
            <a:chExt cx="4566285" cy="4394835"/>
          </a:xfrm>
        </p:grpSpPr>
        <p:pic>
          <p:nvPicPr>
            <p:cNvPr id="20" name="object 2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2654808" y="5181600"/>
              <a:ext cx="3413760" cy="1676400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2532888" y="3828287"/>
              <a:ext cx="1432560" cy="2100072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502385" y="2463446"/>
              <a:ext cx="252984" cy="252984"/>
            </a:xfrm>
            <a:prstGeom prst="rect">
              <a:avLst/>
            </a:prstGeom>
          </p:spPr>
        </p:pic>
      </p:grpSp>
      <p:sp>
        <p:nvSpPr>
          <p:cNvPr id="23" name="object 2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24" name="object 24"/>
          <p:cNvSpPr txBox="1"/>
          <p:nvPr/>
        </p:nvSpPr>
        <p:spPr>
          <a:xfrm>
            <a:off x="11615546" y="6603704"/>
            <a:ext cx="246379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6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object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3037831"/>
              </p:ext>
            </p:extLst>
          </p:nvPr>
        </p:nvGraphicFramePr>
        <p:xfrm>
          <a:off x="362978" y="2076319"/>
          <a:ext cx="156292" cy="31408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62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70911"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100" strike="noStrike" baseline="0" dirty="0">
                          <a:solidFill>
                            <a:srgbClr val="FF0000"/>
                          </a:solidFill>
                          <a:latin typeface="Wingdings"/>
                          <a:cs typeface="Wingdings"/>
                        </a:rPr>
                        <a:t></a:t>
                      </a:r>
                    </a:p>
                  </a:txBody>
                  <a:tcPr marL="0" marR="0" marT="7620" marB="0">
                    <a:lnB w="81717">
                      <a:solidFill>
                        <a:srgbClr val="FFFFFF"/>
                      </a:solidFill>
                      <a:prstDash val="solid"/>
                    </a:lnB>
                    <a:solidFill>
                      <a:srgbClr val="D6343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7719"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459"/>
                        </a:spcBef>
                      </a:pPr>
                      <a:r>
                        <a:rPr sz="100" strike="noStrike" baseline="0" dirty="0">
                          <a:solidFill>
                            <a:srgbClr val="FF0000"/>
                          </a:solidFill>
                          <a:latin typeface="Wingdings"/>
                          <a:cs typeface="Wingdings"/>
                        </a:rPr>
                        <a:t></a:t>
                      </a:r>
                    </a:p>
                  </a:txBody>
                  <a:tcPr marL="0" marR="0" marT="58419" marB="0">
                    <a:lnT w="81717">
                      <a:solidFill>
                        <a:srgbClr val="FFFFFF"/>
                      </a:solidFill>
                      <a:prstDash val="solid"/>
                    </a:lnT>
                    <a:lnB w="81717">
                      <a:solidFill>
                        <a:srgbClr val="FFFFFF"/>
                      </a:solidFill>
                      <a:prstDash val="solid"/>
                    </a:lnB>
                    <a:solidFill>
                      <a:srgbClr val="D93C4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7720"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405"/>
                        </a:spcBef>
                      </a:pPr>
                      <a:r>
                        <a:rPr sz="100" strike="noStrike" baseline="0" dirty="0">
                          <a:solidFill>
                            <a:srgbClr val="FF0000"/>
                          </a:solidFill>
                          <a:latin typeface="Wingdings"/>
                          <a:cs typeface="Wingdings"/>
                        </a:rPr>
                        <a:t></a:t>
                      </a:r>
                    </a:p>
                  </a:txBody>
                  <a:tcPr marL="0" marR="0" marT="51435" marB="0">
                    <a:lnT w="81717">
                      <a:solidFill>
                        <a:srgbClr val="FFFFFF"/>
                      </a:solidFill>
                      <a:prstDash val="solid"/>
                    </a:lnT>
                    <a:lnB w="81718">
                      <a:solidFill>
                        <a:srgbClr val="FFFFFF"/>
                      </a:solidFill>
                      <a:prstDash val="solid"/>
                    </a:lnB>
                    <a:solidFill>
                      <a:srgbClr val="D93C4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1771"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00" strike="noStrike" baseline="0" dirty="0">
                          <a:solidFill>
                            <a:srgbClr val="FF0000"/>
                          </a:solidFill>
                          <a:latin typeface="Wingdings"/>
                          <a:cs typeface="Wingdings"/>
                        </a:rPr>
                        <a:t></a:t>
                      </a:r>
                      <a:endParaRPr sz="100" strike="noStrike" baseline="0">
                        <a:solidFill>
                          <a:srgbClr val="FF0000"/>
                        </a:solidFill>
                        <a:latin typeface="Wingdings"/>
                        <a:cs typeface="Wingdings"/>
                      </a:endParaRPr>
                    </a:p>
                  </a:txBody>
                  <a:tcPr marL="0" marR="0" marT="33019" marB="0">
                    <a:lnT w="81718">
                      <a:solidFill>
                        <a:srgbClr val="FFFFFF"/>
                      </a:solidFill>
                      <a:prstDash val="solid"/>
                    </a:lnT>
                    <a:lnB w="81717">
                      <a:solidFill>
                        <a:srgbClr val="FFFFFF"/>
                      </a:solidFill>
                      <a:prstDash val="solid"/>
                    </a:lnB>
                    <a:solidFill>
                      <a:srgbClr val="D6343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11771"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35"/>
                        </a:spcBef>
                      </a:pPr>
                      <a:r>
                        <a:rPr sz="100" strike="noStrike" baseline="0" dirty="0">
                          <a:solidFill>
                            <a:srgbClr val="FF0000"/>
                          </a:solidFill>
                          <a:latin typeface="Wingdings"/>
                          <a:cs typeface="Wingdings"/>
                        </a:rPr>
                        <a:t></a:t>
                      </a:r>
                      <a:endParaRPr sz="100" strike="noStrike" baseline="0">
                        <a:solidFill>
                          <a:srgbClr val="FF0000"/>
                        </a:solidFill>
                        <a:latin typeface="Wingdings"/>
                        <a:cs typeface="Wingdings"/>
                      </a:endParaRPr>
                    </a:p>
                  </a:txBody>
                  <a:tcPr marL="0" marR="0" marT="42545" marB="0">
                    <a:lnT w="81717">
                      <a:solidFill>
                        <a:srgbClr val="FFFFFF"/>
                      </a:solidFill>
                      <a:prstDash val="solid"/>
                    </a:lnT>
                    <a:lnB w="81719">
                      <a:solidFill>
                        <a:srgbClr val="FFFFFF"/>
                      </a:solidFill>
                      <a:prstDash val="solid"/>
                    </a:lnB>
                    <a:solidFill>
                      <a:srgbClr val="D6343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0912"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415"/>
                        </a:spcBef>
                      </a:pPr>
                      <a:r>
                        <a:rPr sz="100" strike="noStrike" baseline="0" dirty="0">
                          <a:solidFill>
                            <a:srgbClr val="FF0000"/>
                          </a:solidFill>
                          <a:latin typeface="Wingdings"/>
                          <a:cs typeface="Wingdings"/>
                        </a:rPr>
                        <a:t></a:t>
                      </a:r>
                    </a:p>
                  </a:txBody>
                  <a:tcPr marL="0" marR="0" marT="52705" marB="0">
                    <a:lnT w="81719">
                      <a:solidFill>
                        <a:srgbClr val="FFFFFF"/>
                      </a:solidFill>
                      <a:prstDash val="solid"/>
                    </a:lnT>
                    <a:solidFill>
                      <a:srgbClr val="D6343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" name="object 2"/>
          <p:cNvSpPr txBox="1"/>
          <p:nvPr/>
        </p:nvSpPr>
        <p:spPr>
          <a:xfrm>
            <a:off x="8425299" y="2110656"/>
            <a:ext cx="2658745" cy="307213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243840" marR="567690">
              <a:lnSpc>
                <a:spcPts val="2620"/>
              </a:lnSpc>
              <a:spcBef>
                <a:spcPts val="75"/>
              </a:spcBef>
            </a:pPr>
            <a:r>
              <a:rPr sz="2400" b="1" dirty="0">
                <a:solidFill>
                  <a:srgbClr val="F26535"/>
                </a:solidFill>
                <a:latin typeface="Arial"/>
                <a:cs typeface="Arial"/>
              </a:rPr>
              <a:t>KEY</a:t>
            </a:r>
            <a:r>
              <a:rPr sz="2400" b="1" spc="-135" dirty="0">
                <a:solidFill>
                  <a:srgbClr val="F26535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26535"/>
                </a:solidFill>
                <a:latin typeface="Arial"/>
                <a:cs typeface="Arial"/>
              </a:rPr>
              <a:t>POINTS </a:t>
            </a:r>
            <a:r>
              <a:rPr sz="2400" b="1" spc="-650" dirty="0">
                <a:solidFill>
                  <a:srgbClr val="F26535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2E3334"/>
                </a:solidFill>
                <a:latin typeface="Arial"/>
                <a:cs typeface="Arial"/>
              </a:rPr>
              <a:t>TITLE: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935"/>
              </a:spcBef>
            </a:pPr>
            <a:r>
              <a:rPr sz="2000" spc="-5" dirty="0">
                <a:latin typeface="Calibri"/>
                <a:cs typeface="Calibri"/>
              </a:rPr>
              <a:t>Extrication-Casualties 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should be </a:t>
            </a:r>
            <a:r>
              <a:rPr sz="2000" spc="-10" dirty="0">
                <a:latin typeface="Calibri"/>
                <a:cs typeface="Calibri"/>
              </a:rPr>
              <a:t>extricated from </a:t>
            </a:r>
            <a:r>
              <a:rPr sz="2000" spc="-44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burning vehicles or 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buildings and </a:t>
            </a:r>
            <a:r>
              <a:rPr sz="2000" spc="-10" dirty="0">
                <a:latin typeface="Calibri"/>
                <a:cs typeface="Calibri"/>
              </a:rPr>
              <a:t>moved to 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relative </a:t>
            </a:r>
            <a:r>
              <a:rPr sz="2000" spc="-30" dirty="0">
                <a:latin typeface="Calibri"/>
                <a:cs typeface="Calibri"/>
              </a:rPr>
              <a:t>safety. </a:t>
            </a:r>
            <a:r>
              <a:rPr sz="2000" spc="-5" dirty="0">
                <a:latin typeface="Calibri"/>
                <a:cs typeface="Calibri"/>
              </a:rPr>
              <a:t>Do </a:t>
            </a:r>
            <a:r>
              <a:rPr sz="2000" spc="-10" dirty="0">
                <a:latin typeface="Calibri"/>
                <a:cs typeface="Calibri"/>
              </a:rPr>
              <a:t>what </a:t>
            </a:r>
            <a:r>
              <a:rPr sz="2000" dirty="0">
                <a:latin typeface="Calibri"/>
                <a:cs typeface="Calibri"/>
              </a:rPr>
              <a:t>is </a:t>
            </a:r>
            <a:r>
              <a:rPr sz="2000" spc="-4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necessary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to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stop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burning </a:t>
            </a:r>
            <a:r>
              <a:rPr sz="2000" spc="-434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process.</a:t>
            </a:r>
            <a:endParaRPr sz="2000">
              <a:latin typeface="Calibri"/>
              <a:cs typeface="Calibr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4511040" y="1824568"/>
            <a:ext cx="6955790" cy="5033645"/>
            <a:chOff x="4511040" y="1824568"/>
            <a:chExt cx="6955790" cy="5033645"/>
          </a:xfrm>
        </p:grpSpPr>
        <p:sp>
          <p:nvSpPr>
            <p:cNvPr id="4" name="object 4"/>
            <p:cNvSpPr/>
            <p:nvPr/>
          </p:nvSpPr>
          <p:spPr>
            <a:xfrm>
              <a:off x="8016913" y="1824568"/>
              <a:ext cx="3449954" cy="4149725"/>
            </a:xfrm>
            <a:custGeom>
              <a:avLst/>
              <a:gdLst/>
              <a:ahLst/>
              <a:cxnLst/>
              <a:rect l="l" t="t" r="r" b="b"/>
              <a:pathLst>
                <a:path w="3449954" h="4149725">
                  <a:moveTo>
                    <a:pt x="3449662" y="0"/>
                  </a:moveTo>
                  <a:lnTo>
                    <a:pt x="0" y="0"/>
                  </a:lnTo>
                  <a:lnTo>
                    <a:pt x="0" y="4149510"/>
                  </a:lnTo>
                  <a:lnTo>
                    <a:pt x="3449662" y="4149510"/>
                  </a:lnTo>
                  <a:lnTo>
                    <a:pt x="344966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891016" y="2596895"/>
              <a:ext cx="2554224" cy="1456943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0471066" y="2247131"/>
              <a:ext cx="0" cy="1016000"/>
            </a:xfrm>
            <a:custGeom>
              <a:avLst/>
              <a:gdLst/>
              <a:ahLst/>
              <a:cxnLst/>
              <a:rect l="l" t="t" r="r" b="b"/>
              <a:pathLst>
                <a:path h="1016000">
                  <a:moveTo>
                    <a:pt x="0" y="0"/>
                  </a:moveTo>
                  <a:lnTo>
                    <a:pt x="1" y="1015873"/>
                  </a:lnTo>
                </a:path>
              </a:pathLst>
            </a:custGeom>
            <a:ln w="76200">
              <a:solidFill>
                <a:srgbClr val="D6343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346633" y="3120510"/>
              <a:ext cx="252984" cy="252984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511040" y="3236975"/>
              <a:ext cx="4989575" cy="3096768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321552" y="2386583"/>
              <a:ext cx="2206752" cy="4066032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660392" y="2551175"/>
              <a:ext cx="2130552" cy="348081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738872" y="3858767"/>
              <a:ext cx="2090927" cy="2999232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800344" y="5471160"/>
              <a:ext cx="4041648" cy="1386840"/>
            </a:xfrm>
            <a:prstGeom prst="rect">
              <a:avLst/>
            </a:prstGeom>
          </p:spPr>
        </p:pic>
      </p:grp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1628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CARE</a:t>
            </a:r>
            <a:r>
              <a:rPr spc="-50" dirty="0"/>
              <a:t> </a:t>
            </a:r>
            <a:r>
              <a:rPr dirty="0"/>
              <a:t>UNDER</a:t>
            </a:r>
            <a:r>
              <a:rPr spc="-40" dirty="0"/>
              <a:t> </a:t>
            </a:r>
            <a:r>
              <a:rPr spc="-5" dirty="0"/>
              <a:t>FIRE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519270" y="2062988"/>
            <a:ext cx="4707255" cy="4615815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2700" marR="673100">
              <a:lnSpc>
                <a:spcPts val="1989"/>
              </a:lnSpc>
              <a:spcBef>
                <a:spcPts val="305"/>
              </a:spcBef>
            </a:pP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Order 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of actions </a:t>
            </a:r>
            <a:r>
              <a:rPr sz="1800" dirty="0">
                <a:solidFill>
                  <a:srgbClr val="2E3334"/>
                </a:solidFill>
                <a:latin typeface="Arial MT"/>
                <a:cs typeface="Arial MT"/>
              </a:rPr>
              <a:t>will </a:t>
            </a:r>
            <a:r>
              <a:rPr sz="1800" spc="-5" dirty="0">
                <a:solidFill>
                  <a:srgbClr val="2E3334"/>
                </a:solidFill>
                <a:latin typeface="Arial MT"/>
                <a:cs typeface="Arial MT"/>
              </a:rPr>
              <a:t>be dictated by the </a:t>
            </a:r>
            <a:r>
              <a:rPr sz="1800" spc="-49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E3334"/>
                </a:solidFill>
                <a:latin typeface="Arial MT"/>
                <a:cs typeface="Arial MT"/>
              </a:rPr>
              <a:t>situation</a:t>
            </a:r>
            <a:endParaRPr sz="1800" dirty="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710"/>
              </a:spcBef>
            </a:pPr>
            <a:r>
              <a:rPr sz="1800" spc="-5" dirty="0">
                <a:latin typeface="Arial MT"/>
                <a:cs typeface="Arial MT"/>
              </a:rPr>
              <a:t>Return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fire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b="1" dirty="0">
                <a:latin typeface="Arial"/>
                <a:cs typeface="Arial"/>
              </a:rPr>
              <a:t>AND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take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cover</a:t>
            </a:r>
            <a:endParaRPr sz="1800" dirty="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800" b="1" spc="-5" dirty="0">
                <a:latin typeface="Arial"/>
                <a:cs typeface="Arial"/>
              </a:rPr>
              <a:t>Direct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casualty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to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remain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engaged</a:t>
            </a:r>
            <a:endParaRPr sz="1800" dirty="0">
              <a:latin typeface="Arial MT"/>
              <a:cs typeface="Arial MT"/>
            </a:endParaRPr>
          </a:p>
          <a:p>
            <a:pPr marL="12700" marR="952500">
              <a:lnSpc>
                <a:spcPts val="1989"/>
              </a:lnSpc>
              <a:spcBef>
                <a:spcPts val="950"/>
              </a:spcBef>
            </a:pPr>
            <a:r>
              <a:rPr sz="1800" b="1" spc="-5" dirty="0">
                <a:latin typeface="Arial"/>
                <a:cs typeface="Arial"/>
              </a:rPr>
              <a:t>Direct casualty </a:t>
            </a:r>
            <a:r>
              <a:rPr sz="1800" spc="-5" dirty="0">
                <a:latin typeface="Arial MT"/>
                <a:cs typeface="Arial MT"/>
              </a:rPr>
              <a:t>to apply self-aid and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move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 cover</a:t>
            </a:r>
            <a:endParaRPr sz="1800" dirty="0">
              <a:latin typeface="Arial MT"/>
              <a:cs typeface="Arial MT"/>
            </a:endParaRPr>
          </a:p>
          <a:p>
            <a:pPr marL="12700">
              <a:lnSpc>
                <a:spcPts val="2030"/>
              </a:lnSpc>
              <a:spcBef>
                <a:spcPts val="710"/>
              </a:spcBef>
            </a:pPr>
            <a:r>
              <a:rPr sz="1800" dirty="0">
                <a:latin typeface="Arial MT"/>
                <a:cs typeface="Arial MT"/>
              </a:rPr>
              <a:t>DO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NOT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approach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casualty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while</a:t>
            </a:r>
            <a:endParaRPr sz="1800" dirty="0">
              <a:latin typeface="Arial"/>
              <a:cs typeface="Arial"/>
            </a:endParaRPr>
          </a:p>
          <a:p>
            <a:pPr marL="12700">
              <a:lnSpc>
                <a:spcPts val="2030"/>
              </a:lnSpc>
            </a:pPr>
            <a:r>
              <a:rPr sz="1800" spc="-5" dirty="0">
                <a:latin typeface="Arial MT"/>
                <a:cs typeface="Arial MT"/>
              </a:rPr>
              <a:t>casualty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b="1" dirty="0">
                <a:latin typeface="Arial"/>
                <a:cs typeface="Arial"/>
              </a:rPr>
              <a:t>inside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of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a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KILL</a:t>
            </a:r>
            <a:r>
              <a:rPr sz="1800" b="1" spc="-4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ZONE</a:t>
            </a:r>
            <a:endParaRPr sz="1800" dirty="0">
              <a:latin typeface="Arial"/>
              <a:cs typeface="Arial"/>
            </a:endParaRPr>
          </a:p>
          <a:p>
            <a:pPr marL="12700" marR="1409700">
              <a:lnSpc>
                <a:spcPts val="1900"/>
              </a:lnSpc>
              <a:spcBef>
                <a:spcPts val="1120"/>
              </a:spcBef>
            </a:pPr>
            <a:r>
              <a:rPr sz="1800" b="1" spc="-5" dirty="0">
                <a:latin typeface="Arial"/>
                <a:cs typeface="Arial"/>
              </a:rPr>
              <a:t>Suppress </a:t>
            </a:r>
            <a:r>
              <a:rPr sz="1800" spc="-5" dirty="0">
                <a:latin typeface="Arial MT"/>
                <a:cs typeface="Arial MT"/>
              </a:rPr>
              <a:t>hostile fire to gain fire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superiority</a:t>
            </a:r>
            <a:endParaRPr sz="18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20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450" dirty="0">
              <a:latin typeface="Arial MT"/>
              <a:cs typeface="Arial MT"/>
            </a:endParaRPr>
          </a:p>
          <a:p>
            <a:pPr marL="541020" marR="5080">
              <a:lnSpc>
                <a:spcPct val="97200"/>
              </a:lnSpc>
            </a:pPr>
            <a:r>
              <a:rPr sz="1800" spc="-5" dirty="0">
                <a:latin typeface="Arial MT"/>
                <a:cs typeface="Arial MT"/>
              </a:rPr>
              <a:t>Place </a:t>
            </a:r>
            <a:r>
              <a:rPr sz="1800" dirty="0">
                <a:latin typeface="Arial MT"/>
                <a:cs typeface="Arial MT"/>
              </a:rPr>
              <a:t>a </a:t>
            </a:r>
            <a:r>
              <a:rPr sz="1800" spc="-5" dirty="0">
                <a:latin typeface="Arial MT"/>
                <a:cs typeface="Arial MT"/>
              </a:rPr>
              <a:t>tourniquet on life-threatening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bleeding and get the casualty </a:t>
            </a:r>
            <a:r>
              <a:rPr sz="1800" b="1" spc="-5" dirty="0">
                <a:latin typeface="Arial"/>
                <a:cs typeface="Arial"/>
              </a:rPr>
              <a:t>OUT </a:t>
            </a:r>
            <a:r>
              <a:rPr sz="1800" spc="-5" dirty="0">
                <a:latin typeface="Arial MT"/>
                <a:cs typeface="Arial MT"/>
              </a:rPr>
              <a:t>of the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Calibri"/>
                <a:cs typeface="Calibri"/>
              </a:rPr>
              <a:t>KILL</a:t>
            </a:r>
            <a:r>
              <a:rPr sz="1800" b="1" dirty="0">
                <a:latin typeface="Calibri"/>
                <a:cs typeface="Calibri"/>
              </a:rPr>
              <a:t> </a:t>
            </a:r>
            <a:r>
              <a:rPr sz="1800" b="1" spc="-10" dirty="0">
                <a:latin typeface="Calibri"/>
                <a:cs typeface="Calibri"/>
              </a:rPr>
              <a:t>ZONE</a:t>
            </a:r>
            <a:r>
              <a:rPr sz="1800" b="1" dirty="0">
                <a:latin typeface="Calibri"/>
                <a:cs typeface="Calibri"/>
              </a:rPr>
              <a:t> </a:t>
            </a:r>
            <a:r>
              <a:rPr sz="1800" dirty="0">
                <a:latin typeface="Arial MT"/>
                <a:cs typeface="Arial MT"/>
              </a:rPr>
              <a:t>if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they are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unable to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move</a:t>
            </a:r>
            <a:endParaRPr sz="1800" dirty="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558351" y="947420"/>
            <a:ext cx="715581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latin typeface="Arial"/>
                <a:cs typeface="Arial"/>
              </a:rPr>
              <a:t>FIRE</a:t>
            </a:r>
            <a:r>
              <a:rPr sz="3600" b="1" spc="-45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SUPERIORITY</a:t>
            </a:r>
            <a:r>
              <a:rPr sz="3600" b="1" spc="-120" dirty="0"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D6343A"/>
                </a:solidFill>
                <a:latin typeface="Arial"/>
                <a:cs typeface="Arial"/>
              </a:rPr>
              <a:t>PRINCIPLES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120028" y="5861205"/>
            <a:ext cx="825500" cy="825500"/>
            <a:chOff x="120028" y="5861205"/>
            <a:chExt cx="825500" cy="825500"/>
          </a:xfrm>
        </p:grpSpPr>
        <p:sp>
          <p:nvSpPr>
            <p:cNvPr id="18" name="object 18"/>
            <p:cNvSpPr/>
            <p:nvPr/>
          </p:nvSpPr>
          <p:spPr>
            <a:xfrm>
              <a:off x="170828" y="5912005"/>
              <a:ext cx="723900" cy="723900"/>
            </a:xfrm>
            <a:custGeom>
              <a:avLst/>
              <a:gdLst/>
              <a:ahLst/>
              <a:cxnLst/>
              <a:rect l="l" t="t" r="r" b="b"/>
              <a:pathLst>
                <a:path w="723900" h="723900">
                  <a:moveTo>
                    <a:pt x="0" y="361791"/>
                  </a:moveTo>
                  <a:lnTo>
                    <a:pt x="3302" y="312698"/>
                  </a:lnTo>
                  <a:lnTo>
                    <a:pt x="12923" y="265613"/>
                  </a:lnTo>
                  <a:lnTo>
                    <a:pt x="28431" y="220965"/>
                  </a:lnTo>
                  <a:lnTo>
                    <a:pt x="49395" y="179188"/>
                  </a:lnTo>
                  <a:lnTo>
                    <a:pt x="75383" y="140711"/>
                  </a:lnTo>
                  <a:lnTo>
                    <a:pt x="105966" y="105966"/>
                  </a:lnTo>
                  <a:lnTo>
                    <a:pt x="140711" y="75383"/>
                  </a:lnTo>
                  <a:lnTo>
                    <a:pt x="179188" y="49395"/>
                  </a:lnTo>
                  <a:lnTo>
                    <a:pt x="220965" y="28431"/>
                  </a:lnTo>
                  <a:lnTo>
                    <a:pt x="265613" y="12923"/>
                  </a:lnTo>
                  <a:lnTo>
                    <a:pt x="312698" y="3302"/>
                  </a:lnTo>
                  <a:lnTo>
                    <a:pt x="361791" y="0"/>
                  </a:lnTo>
                  <a:lnTo>
                    <a:pt x="410884" y="3302"/>
                  </a:lnTo>
                  <a:lnTo>
                    <a:pt x="457970" y="12923"/>
                  </a:lnTo>
                  <a:lnTo>
                    <a:pt x="502617" y="28431"/>
                  </a:lnTo>
                  <a:lnTo>
                    <a:pt x="544394" y="49395"/>
                  </a:lnTo>
                  <a:lnTo>
                    <a:pt x="582871" y="75383"/>
                  </a:lnTo>
                  <a:lnTo>
                    <a:pt x="617616" y="105966"/>
                  </a:lnTo>
                  <a:lnTo>
                    <a:pt x="648199" y="140711"/>
                  </a:lnTo>
                  <a:lnTo>
                    <a:pt x="674187" y="179188"/>
                  </a:lnTo>
                  <a:lnTo>
                    <a:pt x="695151" y="220965"/>
                  </a:lnTo>
                  <a:lnTo>
                    <a:pt x="710659" y="265613"/>
                  </a:lnTo>
                  <a:lnTo>
                    <a:pt x="720280" y="312698"/>
                  </a:lnTo>
                  <a:lnTo>
                    <a:pt x="723583" y="361791"/>
                  </a:lnTo>
                  <a:lnTo>
                    <a:pt x="720280" y="410884"/>
                  </a:lnTo>
                  <a:lnTo>
                    <a:pt x="710659" y="457970"/>
                  </a:lnTo>
                  <a:lnTo>
                    <a:pt x="695151" y="502617"/>
                  </a:lnTo>
                  <a:lnTo>
                    <a:pt x="674187" y="544394"/>
                  </a:lnTo>
                  <a:lnTo>
                    <a:pt x="648199" y="582871"/>
                  </a:lnTo>
                  <a:lnTo>
                    <a:pt x="617616" y="617616"/>
                  </a:lnTo>
                  <a:lnTo>
                    <a:pt x="582871" y="648199"/>
                  </a:lnTo>
                  <a:lnTo>
                    <a:pt x="544394" y="674187"/>
                  </a:lnTo>
                  <a:lnTo>
                    <a:pt x="502617" y="695151"/>
                  </a:lnTo>
                  <a:lnTo>
                    <a:pt x="457970" y="710659"/>
                  </a:lnTo>
                  <a:lnTo>
                    <a:pt x="410884" y="720280"/>
                  </a:lnTo>
                  <a:lnTo>
                    <a:pt x="361791" y="723583"/>
                  </a:lnTo>
                  <a:lnTo>
                    <a:pt x="312698" y="720280"/>
                  </a:lnTo>
                  <a:lnTo>
                    <a:pt x="265613" y="710659"/>
                  </a:lnTo>
                  <a:lnTo>
                    <a:pt x="220965" y="695151"/>
                  </a:lnTo>
                  <a:lnTo>
                    <a:pt x="179188" y="674187"/>
                  </a:lnTo>
                  <a:lnTo>
                    <a:pt x="140711" y="648199"/>
                  </a:lnTo>
                  <a:lnTo>
                    <a:pt x="105966" y="617616"/>
                  </a:lnTo>
                  <a:lnTo>
                    <a:pt x="75383" y="582871"/>
                  </a:lnTo>
                  <a:lnTo>
                    <a:pt x="49395" y="544394"/>
                  </a:lnTo>
                  <a:lnTo>
                    <a:pt x="28431" y="502617"/>
                  </a:lnTo>
                  <a:lnTo>
                    <a:pt x="12923" y="457970"/>
                  </a:lnTo>
                  <a:lnTo>
                    <a:pt x="3302" y="410884"/>
                  </a:lnTo>
                  <a:lnTo>
                    <a:pt x="0" y="361791"/>
                  </a:lnTo>
                  <a:close/>
                </a:path>
              </a:pathLst>
            </a:custGeom>
            <a:ln w="101600">
              <a:solidFill>
                <a:srgbClr val="D6343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371489" y="6112666"/>
              <a:ext cx="322580" cy="322580"/>
            </a:xfrm>
            <a:custGeom>
              <a:avLst/>
              <a:gdLst/>
              <a:ahLst/>
              <a:cxnLst/>
              <a:rect l="l" t="t" r="r" b="b"/>
              <a:pathLst>
                <a:path w="322580" h="322579">
                  <a:moveTo>
                    <a:pt x="161129" y="0"/>
                  </a:moveTo>
                  <a:lnTo>
                    <a:pt x="118295" y="5755"/>
                  </a:lnTo>
                  <a:lnTo>
                    <a:pt x="79804" y="21998"/>
                  </a:lnTo>
                  <a:lnTo>
                    <a:pt x="47193" y="47193"/>
                  </a:lnTo>
                  <a:lnTo>
                    <a:pt x="21998" y="79804"/>
                  </a:lnTo>
                  <a:lnTo>
                    <a:pt x="5755" y="118295"/>
                  </a:lnTo>
                  <a:lnTo>
                    <a:pt x="0" y="161129"/>
                  </a:lnTo>
                  <a:lnTo>
                    <a:pt x="5755" y="203964"/>
                  </a:lnTo>
                  <a:lnTo>
                    <a:pt x="21998" y="242455"/>
                  </a:lnTo>
                  <a:lnTo>
                    <a:pt x="47193" y="275065"/>
                  </a:lnTo>
                  <a:lnTo>
                    <a:pt x="79804" y="300260"/>
                  </a:lnTo>
                  <a:lnTo>
                    <a:pt x="118295" y="316504"/>
                  </a:lnTo>
                  <a:lnTo>
                    <a:pt x="161129" y="322259"/>
                  </a:lnTo>
                  <a:lnTo>
                    <a:pt x="203964" y="316504"/>
                  </a:lnTo>
                  <a:lnTo>
                    <a:pt x="242455" y="300260"/>
                  </a:lnTo>
                  <a:lnTo>
                    <a:pt x="275066" y="275065"/>
                  </a:lnTo>
                  <a:lnTo>
                    <a:pt x="300261" y="242455"/>
                  </a:lnTo>
                  <a:lnTo>
                    <a:pt x="316504" y="203964"/>
                  </a:lnTo>
                  <a:lnTo>
                    <a:pt x="322259" y="161129"/>
                  </a:lnTo>
                  <a:lnTo>
                    <a:pt x="316504" y="118295"/>
                  </a:lnTo>
                  <a:lnTo>
                    <a:pt x="300261" y="79804"/>
                  </a:lnTo>
                  <a:lnTo>
                    <a:pt x="275066" y="47193"/>
                  </a:lnTo>
                  <a:lnTo>
                    <a:pt x="242455" y="21998"/>
                  </a:lnTo>
                  <a:lnTo>
                    <a:pt x="203964" y="5755"/>
                  </a:lnTo>
                  <a:lnTo>
                    <a:pt x="161129" y="0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20" name="object 20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10003535" y="1588008"/>
            <a:ext cx="957072" cy="835151"/>
          </a:xfrm>
          <a:prstGeom prst="rect">
            <a:avLst/>
          </a:prstGeom>
        </p:spPr>
      </p:pic>
      <p:sp>
        <p:nvSpPr>
          <p:cNvPr id="21" name="object 2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22" name="object 22"/>
          <p:cNvSpPr txBox="1"/>
          <p:nvPr/>
        </p:nvSpPr>
        <p:spPr>
          <a:xfrm>
            <a:off x="11615546" y="6603704"/>
            <a:ext cx="246379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7</a:t>
            </a:fld>
            <a:endParaRPr sz="1200">
              <a:latin typeface="Arial MT"/>
              <a:cs typeface="Arial MT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AE2BBE0-1F56-6572-C047-CC2E1B59664E}"/>
              </a:ext>
            </a:extLst>
          </p:cNvPr>
          <p:cNvSpPr txBox="1"/>
          <p:nvPr/>
        </p:nvSpPr>
        <p:spPr>
          <a:xfrm>
            <a:off x="3048000" y="325266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35" algn="ctr">
              <a:lnSpc>
                <a:spcPct val="100000"/>
              </a:lnSpc>
              <a:spcBef>
                <a:spcPts val="405"/>
              </a:spcBef>
            </a:pPr>
            <a:r>
              <a:rPr lang="en-US" sz="1800" dirty="0">
                <a:solidFill>
                  <a:srgbClr val="F16232"/>
                </a:solidFill>
                <a:latin typeface="Wingdings"/>
                <a:cs typeface="Wingdings"/>
              </a:rPr>
              <a:t></a:t>
            </a:r>
            <a:endParaRPr lang="en-US" sz="1800" dirty="0">
              <a:latin typeface="Wingdings"/>
              <a:cs typeface="Wingding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635495" y="2676144"/>
            <a:ext cx="3304032" cy="2566416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0" y="3779520"/>
            <a:ext cx="4041775" cy="3078480"/>
            <a:chOff x="0" y="3779520"/>
            <a:chExt cx="4041775" cy="307848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5023104"/>
              <a:ext cx="4041648" cy="183489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3779520"/>
              <a:ext cx="2359152" cy="3078480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1628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CARE</a:t>
            </a:r>
            <a:r>
              <a:rPr spc="-50" dirty="0"/>
              <a:t> </a:t>
            </a:r>
            <a:r>
              <a:rPr dirty="0"/>
              <a:t>UNDER</a:t>
            </a:r>
            <a:r>
              <a:rPr spc="-40" dirty="0"/>
              <a:t> </a:t>
            </a:r>
            <a:r>
              <a:rPr spc="-5" dirty="0"/>
              <a:t>FIRE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11097" y="5658611"/>
            <a:ext cx="3512820" cy="610870"/>
          </a:xfrm>
          <a:prstGeom prst="rect">
            <a:avLst/>
          </a:prstGeom>
        </p:spPr>
        <p:txBody>
          <a:bodyPr vert="horz" wrap="square" lIns="0" tIns="41910" rIns="0" bIns="0" rtlCol="0">
            <a:spAutoFit/>
          </a:bodyPr>
          <a:lstStyle/>
          <a:p>
            <a:pPr marL="240665" marR="5080" indent="-228600">
              <a:lnSpc>
                <a:spcPts val="2210"/>
              </a:lnSpc>
              <a:spcBef>
                <a:spcPts val="330"/>
              </a:spcBef>
              <a:buClr>
                <a:srgbClr val="F16232"/>
              </a:buClr>
              <a:buFont typeface="Wingdings"/>
              <a:buChar char=""/>
              <a:tabLst>
                <a:tab pos="241300" algn="l"/>
              </a:tabLst>
            </a:pPr>
            <a:r>
              <a:rPr sz="2000" dirty="0">
                <a:latin typeface="Arial MT"/>
                <a:cs typeface="Arial MT"/>
              </a:rPr>
              <a:t>Have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casualty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move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to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cover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apply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self-aid</a:t>
            </a:r>
            <a:endParaRPr sz="2000">
              <a:latin typeface="Arial MT"/>
              <a:cs typeface="Arial MT"/>
            </a:endParaRPr>
          </a:p>
        </p:txBody>
      </p:sp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529839" y="1475232"/>
            <a:ext cx="2523743" cy="252374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6720840" y="3413759"/>
            <a:ext cx="2404872" cy="2401824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3781805" y="950467"/>
            <a:ext cx="470789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35" dirty="0">
                <a:latin typeface="Arial"/>
                <a:cs typeface="Arial"/>
              </a:rPr>
              <a:t>CASUALTY</a:t>
            </a:r>
            <a:r>
              <a:rPr sz="3600" b="1" spc="-125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SELF-AID</a:t>
            </a:r>
            <a:endParaRPr sz="36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196297" y="3878579"/>
            <a:ext cx="2988310" cy="607695"/>
          </a:xfrm>
          <a:prstGeom prst="rect">
            <a:avLst/>
          </a:prstGeom>
        </p:spPr>
        <p:txBody>
          <a:bodyPr vert="horz" wrap="square" lIns="0" tIns="45085" rIns="0" bIns="0" rtlCol="0">
            <a:spAutoFit/>
          </a:bodyPr>
          <a:lstStyle/>
          <a:p>
            <a:pPr marL="241300" marR="5080" indent="-228600">
              <a:lnSpc>
                <a:spcPts val="2180"/>
              </a:lnSpc>
              <a:spcBef>
                <a:spcPts val="355"/>
              </a:spcBef>
              <a:buClr>
                <a:srgbClr val="F16232"/>
              </a:buClr>
              <a:buFont typeface="Wingdings"/>
              <a:buChar char=""/>
              <a:tabLst>
                <a:tab pos="241300" algn="l"/>
              </a:tabLst>
            </a:pPr>
            <a:r>
              <a:rPr sz="2000" b="1" spc="-5" dirty="0">
                <a:latin typeface="Arial"/>
                <a:cs typeface="Arial"/>
              </a:rPr>
              <a:t>Direct</a:t>
            </a:r>
            <a:r>
              <a:rPr sz="2000" b="1" spc="-25" dirty="0">
                <a:latin typeface="Arial"/>
                <a:cs typeface="Arial"/>
              </a:rPr>
              <a:t> </a:t>
            </a:r>
            <a:r>
              <a:rPr sz="2000" spc="-5" dirty="0">
                <a:latin typeface="Arial MT"/>
                <a:cs typeface="Arial MT"/>
              </a:rPr>
              <a:t>casualty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to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return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fire,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b="1" spc="-5" dirty="0">
                <a:latin typeface="Arial"/>
                <a:cs typeface="Arial"/>
              </a:rPr>
              <a:t>if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able</a:t>
            </a:r>
            <a:endParaRPr sz="2000" dirty="0">
              <a:latin typeface="Arial"/>
              <a:cs typeface="Arial"/>
            </a:endParaRPr>
          </a:p>
        </p:txBody>
      </p:sp>
      <p:pic>
        <p:nvPicPr>
          <p:cNvPr id="12" name="object 12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5334000" y="2871216"/>
            <a:ext cx="801624" cy="801624"/>
          </a:xfrm>
          <a:prstGeom prst="rect">
            <a:avLst/>
          </a:prstGeom>
        </p:spPr>
      </p:pic>
      <p:sp>
        <p:nvSpPr>
          <p:cNvPr id="13" name="object 13"/>
          <p:cNvSpPr/>
          <p:nvPr/>
        </p:nvSpPr>
        <p:spPr>
          <a:xfrm>
            <a:off x="2279403" y="3882811"/>
            <a:ext cx="0" cy="612140"/>
          </a:xfrm>
          <a:custGeom>
            <a:avLst/>
            <a:gdLst/>
            <a:ahLst/>
            <a:cxnLst/>
            <a:rect l="l" t="t" r="r" b="b"/>
            <a:pathLst>
              <a:path h="612139">
                <a:moveTo>
                  <a:pt x="0" y="612001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6379335" y="5663799"/>
            <a:ext cx="0" cy="612140"/>
          </a:xfrm>
          <a:custGeom>
            <a:avLst/>
            <a:gdLst/>
            <a:ahLst/>
            <a:cxnLst/>
            <a:rect l="l" t="t" r="r" b="b"/>
            <a:pathLst>
              <a:path h="612139">
                <a:moveTo>
                  <a:pt x="0" y="612001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1615546" y="6603704"/>
            <a:ext cx="246379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8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425299" y="2110656"/>
            <a:ext cx="2658745" cy="307213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243840" marR="567690">
              <a:lnSpc>
                <a:spcPts val="2620"/>
              </a:lnSpc>
              <a:spcBef>
                <a:spcPts val="75"/>
              </a:spcBef>
            </a:pPr>
            <a:r>
              <a:rPr sz="2400" b="1" dirty="0">
                <a:solidFill>
                  <a:srgbClr val="F26535"/>
                </a:solidFill>
                <a:latin typeface="Arial"/>
                <a:cs typeface="Arial"/>
              </a:rPr>
              <a:t>KEY</a:t>
            </a:r>
            <a:r>
              <a:rPr sz="2400" b="1" spc="-135" dirty="0">
                <a:solidFill>
                  <a:srgbClr val="F26535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26535"/>
                </a:solidFill>
                <a:latin typeface="Arial"/>
                <a:cs typeface="Arial"/>
              </a:rPr>
              <a:t>POINTS </a:t>
            </a:r>
            <a:r>
              <a:rPr sz="2400" b="1" spc="-650" dirty="0">
                <a:solidFill>
                  <a:srgbClr val="F26535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2E3334"/>
                </a:solidFill>
                <a:latin typeface="Arial"/>
                <a:cs typeface="Arial"/>
              </a:rPr>
              <a:t>TITLE: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935"/>
              </a:spcBef>
            </a:pPr>
            <a:r>
              <a:rPr sz="2000" spc="-5" dirty="0">
                <a:latin typeface="Calibri"/>
                <a:cs typeface="Calibri"/>
              </a:rPr>
              <a:t>Extrication-Casualties 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should be </a:t>
            </a:r>
            <a:r>
              <a:rPr sz="2000" spc="-10" dirty="0">
                <a:latin typeface="Calibri"/>
                <a:cs typeface="Calibri"/>
              </a:rPr>
              <a:t>extricated from </a:t>
            </a:r>
            <a:r>
              <a:rPr sz="2000" spc="-44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burning vehicles or 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buildings and </a:t>
            </a:r>
            <a:r>
              <a:rPr sz="2000" spc="-10" dirty="0">
                <a:latin typeface="Calibri"/>
                <a:cs typeface="Calibri"/>
              </a:rPr>
              <a:t>moved to 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relative </a:t>
            </a:r>
            <a:r>
              <a:rPr sz="2000" spc="-30" dirty="0">
                <a:latin typeface="Calibri"/>
                <a:cs typeface="Calibri"/>
              </a:rPr>
              <a:t>safety. </a:t>
            </a:r>
            <a:r>
              <a:rPr sz="2000" spc="-5" dirty="0">
                <a:latin typeface="Calibri"/>
                <a:cs typeface="Calibri"/>
              </a:rPr>
              <a:t>Do </a:t>
            </a:r>
            <a:r>
              <a:rPr sz="2000" spc="-10" dirty="0">
                <a:latin typeface="Calibri"/>
                <a:cs typeface="Calibri"/>
              </a:rPr>
              <a:t>what </a:t>
            </a:r>
            <a:r>
              <a:rPr sz="2000" dirty="0">
                <a:latin typeface="Calibri"/>
                <a:cs typeface="Calibri"/>
              </a:rPr>
              <a:t>is </a:t>
            </a:r>
            <a:r>
              <a:rPr sz="2000" spc="-4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necessary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to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stop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burning </a:t>
            </a:r>
            <a:r>
              <a:rPr sz="2000" spc="-434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process.</a:t>
            </a:r>
            <a:endParaRPr sz="2000">
              <a:latin typeface="Calibri"/>
              <a:cs typeface="Calibr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0" y="1824568"/>
            <a:ext cx="11466830" cy="5033645"/>
            <a:chOff x="0" y="1824568"/>
            <a:chExt cx="11466830" cy="5033645"/>
          </a:xfrm>
        </p:grpSpPr>
        <p:sp>
          <p:nvSpPr>
            <p:cNvPr id="4" name="object 4"/>
            <p:cNvSpPr/>
            <p:nvPr/>
          </p:nvSpPr>
          <p:spPr>
            <a:xfrm>
              <a:off x="8016912" y="1824568"/>
              <a:ext cx="3449954" cy="4149725"/>
            </a:xfrm>
            <a:custGeom>
              <a:avLst/>
              <a:gdLst/>
              <a:ahLst/>
              <a:cxnLst/>
              <a:rect l="l" t="t" r="r" b="b"/>
              <a:pathLst>
                <a:path w="3449954" h="4149725">
                  <a:moveTo>
                    <a:pt x="3449662" y="0"/>
                  </a:moveTo>
                  <a:lnTo>
                    <a:pt x="0" y="0"/>
                  </a:lnTo>
                  <a:lnTo>
                    <a:pt x="0" y="4149510"/>
                  </a:lnTo>
                  <a:lnTo>
                    <a:pt x="3449662" y="4149510"/>
                  </a:lnTo>
                  <a:lnTo>
                    <a:pt x="344966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366759" y="3066287"/>
              <a:ext cx="2554224" cy="1456944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9947154" y="2715586"/>
              <a:ext cx="0" cy="1016000"/>
            </a:xfrm>
            <a:custGeom>
              <a:avLst/>
              <a:gdLst/>
              <a:ahLst/>
              <a:cxnLst/>
              <a:rect l="l" t="t" r="r" b="b"/>
              <a:pathLst>
                <a:path h="1016000">
                  <a:moveTo>
                    <a:pt x="0" y="0"/>
                  </a:moveTo>
                  <a:lnTo>
                    <a:pt x="1" y="1015873"/>
                  </a:lnTo>
                </a:path>
              </a:pathLst>
            </a:custGeom>
            <a:ln w="76200">
              <a:solidFill>
                <a:srgbClr val="D6343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822721" y="3588965"/>
              <a:ext cx="252984" cy="252984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410967" y="4093463"/>
              <a:ext cx="4498848" cy="2630424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0" y="3450335"/>
              <a:ext cx="4651248" cy="309981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496055" y="3063239"/>
              <a:ext cx="2206752" cy="379476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716023" y="3163823"/>
              <a:ext cx="2127504" cy="347776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797552" y="4517135"/>
              <a:ext cx="2093976" cy="2340864"/>
            </a:xfrm>
            <a:prstGeom prst="rect">
              <a:avLst/>
            </a:prstGeom>
          </p:spPr>
        </p:pic>
      </p:grp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1628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CARE</a:t>
            </a:r>
            <a:r>
              <a:rPr spc="-50" dirty="0"/>
              <a:t> </a:t>
            </a:r>
            <a:r>
              <a:rPr dirty="0"/>
              <a:t>UNDER</a:t>
            </a:r>
            <a:r>
              <a:rPr spc="-40" dirty="0"/>
              <a:t> </a:t>
            </a:r>
            <a:r>
              <a:rPr spc="-5" dirty="0"/>
              <a:t>FIRE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2223833" y="801116"/>
            <a:ext cx="7821930" cy="1943100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3600" b="1" dirty="0">
                <a:latin typeface="Arial"/>
                <a:cs typeface="Arial"/>
              </a:rPr>
              <a:t>IF</a:t>
            </a:r>
            <a:r>
              <a:rPr sz="3600" b="1" spc="-15" dirty="0">
                <a:latin typeface="Arial"/>
                <a:cs typeface="Arial"/>
              </a:rPr>
              <a:t> </a:t>
            </a:r>
            <a:r>
              <a:rPr sz="3600" b="1" spc="-40" dirty="0">
                <a:latin typeface="Arial"/>
                <a:cs typeface="Arial"/>
              </a:rPr>
              <a:t>CASUALTY</a:t>
            </a:r>
            <a:r>
              <a:rPr sz="3600" b="1" spc="-80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IS</a:t>
            </a:r>
            <a:r>
              <a:rPr sz="3600" b="1" spc="-15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UNABLE</a:t>
            </a:r>
            <a:r>
              <a:rPr sz="3600" b="1" spc="-20" dirty="0">
                <a:latin typeface="Arial"/>
                <a:cs typeface="Arial"/>
              </a:rPr>
              <a:t> </a:t>
            </a:r>
            <a:r>
              <a:rPr sz="3600" b="1" spc="-35" dirty="0">
                <a:latin typeface="Arial"/>
                <a:cs typeface="Arial"/>
              </a:rPr>
              <a:t>TO</a:t>
            </a:r>
            <a:r>
              <a:rPr sz="3600" b="1" spc="-10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MOVE</a:t>
            </a:r>
            <a:endParaRPr sz="3600">
              <a:latin typeface="Arial"/>
              <a:cs typeface="Arial"/>
            </a:endParaRPr>
          </a:p>
          <a:p>
            <a:pPr marL="38735" marR="535305">
              <a:lnSpc>
                <a:spcPct val="90000"/>
              </a:lnSpc>
              <a:spcBef>
                <a:spcPts val="790"/>
              </a:spcBef>
            </a:pPr>
            <a:r>
              <a:rPr sz="1800" b="1" spc="-5" dirty="0">
                <a:latin typeface="Arial"/>
                <a:cs typeface="Arial"/>
              </a:rPr>
              <a:t>If casualty </a:t>
            </a:r>
            <a:r>
              <a:rPr sz="1800" b="1" dirty="0">
                <a:latin typeface="Arial"/>
                <a:cs typeface="Arial"/>
              </a:rPr>
              <a:t>is unable to </a:t>
            </a:r>
            <a:r>
              <a:rPr sz="1800" b="1" spc="-5" dirty="0">
                <a:latin typeface="Arial"/>
                <a:cs typeface="Arial"/>
              </a:rPr>
              <a:t>move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20" dirty="0">
                <a:latin typeface="Arial MT"/>
                <a:cs typeface="Arial MT"/>
              </a:rPr>
              <a:t>cover,</a:t>
            </a:r>
            <a:r>
              <a:rPr sz="1800" spc="-5" dirty="0">
                <a:latin typeface="Arial MT"/>
                <a:cs typeface="Arial MT"/>
              </a:rPr>
              <a:t> when </a:t>
            </a:r>
            <a:r>
              <a:rPr sz="1800" b="1" spc="-5" dirty="0">
                <a:latin typeface="Arial"/>
                <a:cs typeface="Arial"/>
              </a:rPr>
              <a:t>tactically feasible</a:t>
            </a:r>
            <a:r>
              <a:rPr sz="1800" spc="-5" dirty="0">
                <a:latin typeface="Arial MT"/>
                <a:cs typeface="Arial MT"/>
              </a:rPr>
              <a:t>,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go </a:t>
            </a:r>
            <a:r>
              <a:rPr sz="1800" dirty="0">
                <a:latin typeface="Arial MT"/>
                <a:cs typeface="Arial MT"/>
              </a:rPr>
              <a:t>to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them </a:t>
            </a:r>
            <a:r>
              <a:rPr sz="1800" b="1" spc="-5" dirty="0">
                <a:latin typeface="Arial"/>
                <a:cs typeface="Arial"/>
              </a:rPr>
              <a:t>when </a:t>
            </a:r>
            <a:r>
              <a:rPr sz="1800" spc="-5" dirty="0">
                <a:latin typeface="Arial MT"/>
                <a:cs typeface="Arial MT"/>
              </a:rPr>
              <a:t>fire has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been </a:t>
            </a:r>
            <a:r>
              <a:rPr sz="1800" b="1" spc="-5" dirty="0">
                <a:latin typeface="Arial"/>
                <a:cs typeface="Arial"/>
              </a:rPr>
              <a:t>SUPPRESSED and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fire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superiority has been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b="1" dirty="0">
                <a:latin typeface="Arial"/>
                <a:cs typeface="Arial"/>
              </a:rPr>
              <a:t>GAINED</a:t>
            </a:r>
            <a:r>
              <a:rPr sz="1800" b="1" spc="-5" dirty="0">
                <a:latin typeface="Arial"/>
                <a:cs typeface="Arial"/>
              </a:rPr>
              <a:t> and</a:t>
            </a:r>
            <a:r>
              <a:rPr sz="1800" b="1" spc="-7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AID THEM </a:t>
            </a:r>
            <a:r>
              <a:rPr sz="1800" b="1" dirty="0">
                <a:latin typeface="Arial"/>
                <a:cs typeface="Arial"/>
              </a:rPr>
              <a:t>IN </a:t>
            </a:r>
            <a:r>
              <a:rPr sz="1800" b="1" spc="-5" dirty="0">
                <a:latin typeface="Arial"/>
                <a:cs typeface="Arial"/>
              </a:rPr>
              <a:t>MOVEMENT</a:t>
            </a:r>
            <a:endParaRPr sz="1800">
              <a:latin typeface="Arial"/>
              <a:cs typeface="Arial"/>
            </a:endParaRPr>
          </a:p>
          <a:p>
            <a:pPr marL="267335" indent="-229235">
              <a:lnSpc>
                <a:spcPct val="100000"/>
              </a:lnSpc>
              <a:spcBef>
                <a:spcPts val="840"/>
              </a:spcBef>
              <a:buClr>
                <a:srgbClr val="F16232"/>
              </a:buClr>
              <a:buFont typeface="Wingdings"/>
              <a:buChar char=""/>
              <a:tabLst>
                <a:tab pos="267970" algn="l"/>
              </a:tabLst>
            </a:pPr>
            <a:r>
              <a:rPr sz="1800" dirty="0">
                <a:latin typeface="Arial MT"/>
                <a:cs typeface="Arial MT"/>
              </a:rPr>
              <a:t>Use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rope,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dragging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straps,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etc.</a:t>
            </a:r>
            <a:endParaRPr sz="1800">
              <a:latin typeface="Arial MT"/>
              <a:cs typeface="Arial MT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2260310" y="2008632"/>
            <a:ext cx="9928860" cy="4572000"/>
            <a:chOff x="2260310" y="2008632"/>
            <a:chExt cx="9928860" cy="4572000"/>
          </a:xfrm>
        </p:grpSpPr>
        <p:pic>
          <p:nvPicPr>
            <p:cNvPr id="16" name="object 16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8260079" y="3550920"/>
              <a:ext cx="3928872" cy="2932175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7656576" y="5236464"/>
              <a:ext cx="3971544" cy="1344168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9470136" y="2008632"/>
              <a:ext cx="954024" cy="835151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6528816" y="2569464"/>
              <a:ext cx="1978152" cy="697991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2317460" y="2512869"/>
              <a:ext cx="0" cy="179705"/>
            </a:xfrm>
            <a:custGeom>
              <a:avLst/>
              <a:gdLst/>
              <a:ahLst/>
              <a:cxnLst/>
              <a:rect l="l" t="t" r="r" b="b"/>
              <a:pathLst>
                <a:path h="179705">
                  <a:moveTo>
                    <a:pt x="0" y="179566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22" name="object 22"/>
          <p:cNvSpPr txBox="1"/>
          <p:nvPr/>
        </p:nvSpPr>
        <p:spPr>
          <a:xfrm>
            <a:off x="11615546" y="6603704"/>
            <a:ext cx="246379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9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452359" y="2221992"/>
            <a:ext cx="4736592" cy="420014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960623" y="947420"/>
            <a:ext cx="64776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C00000"/>
                </a:solidFill>
                <a:latin typeface="Arial"/>
                <a:cs typeface="Arial"/>
              </a:rPr>
              <a:t>PHASE</a:t>
            </a:r>
            <a:r>
              <a:rPr sz="3600"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C00000"/>
                </a:solidFill>
                <a:latin typeface="Arial"/>
                <a:cs typeface="Arial"/>
              </a:rPr>
              <a:t>1:</a:t>
            </a:r>
            <a:r>
              <a:rPr sz="3600"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CARE</a:t>
            </a:r>
            <a:r>
              <a:rPr sz="3600" b="1" spc="-20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UNDER</a:t>
            </a:r>
            <a:r>
              <a:rPr sz="3600" b="1" spc="-15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FIRE</a:t>
            </a:r>
            <a:endParaRPr sz="36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CARE</a:t>
            </a:r>
            <a:r>
              <a:rPr spc="-50" dirty="0"/>
              <a:t> </a:t>
            </a:r>
            <a:r>
              <a:rPr dirty="0"/>
              <a:t>UNDER</a:t>
            </a:r>
            <a:r>
              <a:rPr spc="-40" dirty="0"/>
              <a:t> </a:t>
            </a:r>
            <a:r>
              <a:rPr spc="-5" dirty="0"/>
              <a:t>FIRE</a:t>
            </a: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639311" y="3889247"/>
            <a:ext cx="731520" cy="740663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1276272" y="4052316"/>
            <a:ext cx="299402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000" dirty="0">
                <a:latin typeface="Arial MT"/>
                <a:cs typeface="Arial MT"/>
              </a:rPr>
              <a:t>For </a:t>
            </a:r>
            <a:r>
              <a:rPr sz="2000" spc="-5" dirty="0">
                <a:latin typeface="Arial MT"/>
                <a:cs typeface="Arial MT"/>
              </a:rPr>
              <a:t>life-threatening </a:t>
            </a:r>
            <a:r>
              <a:rPr sz="2000" dirty="0">
                <a:latin typeface="Arial MT"/>
                <a:cs typeface="Arial MT"/>
              </a:rPr>
              <a:t> bleeding, place a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tourniquet (TQ) </a:t>
            </a:r>
            <a:r>
              <a:rPr sz="2000" b="1" spc="-5" dirty="0">
                <a:latin typeface="Arial"/>
                <a:cs typeface="Arial"/>
              </a:rPr>
              <a:t>"high and </a:t>
            </a:r>
            <a:r>
              <a:rPr sz="2000" b="1" spc="-550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tight"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dirty="0">
                <a:latin typeface="Arial MT"/>
                <a:cs typeface="Arial MT"/>
              </a:rPr>
              <a:t>above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wound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481151" y="1829902"/>
            <a:ext cx="38100" cy="2401570"/>
          </a:xfrm>
          <a:custGeom>
            <a:avLst/>
            <a:gdLst/>
            <a:ahLst/>
            <a:cxnLst/>
            <a:rect l="l" t="t" r="r" b="b"/>
            <a:pathLst>
              <a:path w="38100" h="2401570">
                <a:moveTo>
                  <a:pt x="19050" y="0"/>
                </a:moveTo>
                <a:lnTo>
                  <a:pt x="11635" y="1496"/>
                </a:lnTo>
                <a:lnTo>
                  <a:pt x="5579" y="5579"/>
                </a:lnTo>
                <a:lnTo>
                  <a:pt x="1497" y="11634"/>
                </a:lnTo>
                <a:lnTo>
                  <a:pt x="0" y="19088"/>
                </a:lnTo>
                <a:lnTo>
                  <a:pt x="1497" y="26503"/>
                </a:lnTo>
                <a:lnTo>
                  <a:pt x="5579" y="32558"/>
                </a:lnTo>
                <a:lnTo>
                  <a:pt x="11635" y="36641"/>
                </a:lnTo>
                <a:lnTo>
                  <a:pt x="19050" y="38138"/>
                </a:lnTo>
                <a:lnTo>
                  <a:pt x="26464" y="36641"/>
                </a:lnTo>
                <a:lnTo>
                  <a:pt x="32520" y="32558"/>
                </a:lnTo>
                <a:lnTo>
                  <a:pt x="36602" y="26503"/>
                </a:lnTo>
                <a:lnTo>
                  <a:pt x="38100" y="19050"/>
                </a:lnTo>
                <a:lnTo>
                  <a:pt x="36602" y="11634"/>
                </a:lnTo>
                <a:lnTo>
                  <a:pt x="32520" y="5579"/>
                </a:lnTo>
                <a:lnTo>
                  <a:pt x="26464" y="1496"/>
                </a:lnTo>
                <a:lnTo>
                  <a:pt x="19050" y="0"/>
                </a:lnTo>
                <a:close/>
              </a:path>
              <a:path w="38100" h="2401570">
                <a:moveTo>
                  <a:pt x="19050" y="76238"/>
                </a:moveTo>
                <a:lnTo>
                  <a:pt x="11635" y="77735"/>
                </a:lnTo>
                <a:lnTo>
                  <a:pt x="5579" y="81817"/>
                </a:lnTo>
                <a:lnTo>
                  <a:pt x="1497" y="87872"/>
                </a:lnTo>
                <a:lnTo>
                  <a:pt x="0" y="95326"/>
                </a:lnTo>
                <a:lnTo>
                  <a:pt x="1497" y="102741"/>
                </a:lnTo>
                <a:lnTo>
                  <a:pt x="5579" y="108796"/>
                </a:lnTo>
                <a:lnTo>
                  <a:pt x="11635" y="112879"/>
                </a:lnTo>
                <a:lnTo>
                  <a:pt x="19050" y="114376"/>
                </a:lnTo>
                <a:lnTo>
                  <a:pt x="26464" y="112879"/>
                </a:lnTo>
                <a:lnTo>
                  <a:pt x="32520" y="108796"/>
                </a:lnTo>
                <a:lnTo>
                  <a:pt x="36602" y="102741"/>
                </a:lnTo>
                <a:lnTo>
                  <a:pt x="38100" y="95288"/>
                </a:lnTo>
                <a:lnTo>
                  <a:pt x="36602" y="87872"/>
                </a:lnTo>
                <a:lnTo>
                  <a:pt x="32520" y="81817"/>
                </a:lnTo>
                <a:lnTo>
                  <a:pt x="26464" y="77735"/>
                </a:lnTo>
                <a:lnTo>
                  <a:pt x="19050" y="76238"/>
                </a:lnTo>
                <a:close/>
              </a:path>
              <a:path w="38100" h="2401570">
                <a:moveTo>
                  <a:pt x="19050" y="152476"/>
                </a:moveTo>
                <a:lnTo>
                  <a:pt x="11635" y="153973"/>
                </a:lnTo>
                <a:lnTo>
                  <a:pt x="5579" y="158055"/>
                </a:lnTo>
                <a:lnTo>
                  <a:pt x="1497" y="164110"/>
                </a:lnTo>
                <a:lnTo>
                  <a:pt x="0" y="171564"/>
                </a:lnTo>
                <a:lnTo>
                  <a:pt x="1497" y="178979"/>
                </a:lnTo>
                <a:lnTo>
                  <a:pt x="5579" y="185034"/>
                </a:lnTo>
                <a:lnTo>
                  <a:pt x="11635" y="189117"/>
                </a:lnTo>
                <a:lnTo>
                  <a:pt x="19050" y="190614"/>
                </a:lnTo>
                <a:lnTo>
                  <a:pt x="26464" y="189117"/>
                </a:lnTo>
                <a:lnTo>
                  <a:pt x="32520" y="185034"/>
                </a:lnTo>
                <a:lnTo>
                  <a:pt x="36602" y="178979"/>
                </a:lnTo>
                <a:lnTo>
                  <a:pt x="38100" y="171526"/>
                </a:lnTo>
                <a:lnTo>
                  <a:pt x="36602" y="164110"/>
                </a:lnTo>
                <a:lnTo>
                  <a:pt x="32520" y="158055"/>
                </a:lnTo>
                <a:lnTo>
                  <a:pt x="26464" y="153973"/>
                </a:lnTo>
                <a:lnTo>
                  <a:pt x="19050" y="152476"/>
                </a:lnTo>
                <a:close/>
              </a:path>
              <a:path w="38100" h="2401570">
                <a:moveTo>
                  <a:pt x="19050" y="228714"/>
                </a:moveTo>
                <a:lnTo>
                  <a:pt x="11635" y="230211"/>
                </a:lnTo>
                <a:lnTo>
                  <a:pt x="5579" y="234293"/>
                </a:lnTo>
                <a:lnTo>
                  <a:pt x="1497" y="240348"/>
                </a:lnTo>
                <a:lnTo>
                  <a:pt x="0" y="247802"/>
                </a:lnTo>
                <a:lnTo>
                  <a:pt x="1497" y="255217"/>
                </a:lnTo>
                <a:lnTo>
                  <a:pt x="5579" y="261272"/>
                </a:lnTo>
                <a:lnTo>
                  <a:pt x="11635" y="265355"/>
                </a:lnTo>
                <a:lnTo>
                  <a:pt x="19050" y="266852"/>
                </a:lnTo>
                <a:lnTo>
                  <a:pt x="26464" y="265355"/>
                </a:lnTo>
                <a:lnTo>
                  <a:pt x="32520" y="261272"/>
                </a:lnTo>
                <a:lnTo>
                  <a:pt x="36602" y="255217"/>
                </a:lnTo>
                <a:lnTo>
                  <a:pt x="38100" y="247764"/>
                </a:lnTo>
                <a:lnTo>
                  <a:pt x="36602" y="240348"/>
                </a:lnTo>
                <a:lnTo>
                  <a:pt x="32520" y="234293"/>
                </a:lnTo>
                <a:lnTo>
                  <a:pt x="26464" y="230211"/>
                </a:lnTo>
                <a:lnTo>
                  <a:pt x="19050" y="228714"/>
                </a:lnTo>
                <a:close/>
              </a:path>
              <a:path w="38100" h="2401570">
                <a:moveTo>
                  <a:pt x="19050" y="304952"/>
                </a:moveTo>
                <a:lnTo>
                  <a:pt x="11635" y="306449"/>
                </a:lnTo>
                <a:lnTo>
                  <a:pt x="5579" y="310531"/>
                </a:lnTo>
                <a:lnTo>
                  <a:pt x="1497" y="316586"/>
                </a:lnTo>
                <a:lnTo>
                  <a:pt x="0" y="324040"/>
                </a:lnTo>
                <a:lnTo>
                  <a:pt x="1497" y="331455"/>
                </a:lnTo>
                <a:lnTo>
                  <a:pt x="5579" y="337510"/>
                </a:lnTo>
                <a:lnTo>
                  <a:pt x="11635" y="341593"/>
                </a:lnTo>
                <a:lnTo>
                  <a:pt x="19050" y="343090"/>
                </a:lnTo>
                <a:lnTo>
                  <a:pt x="26464" y="341593"/>
                </a:lnTo>
                <a:lnTo>
                  <a:pt x="32520" y="337510"/>
                </a:lnTo>
                <a:lnTo>
                  <a:pt x="36602" y="331455"/>
                </a:lnTo>
                <a:lnTo>
                  <a:pt x="38100" y="324002"/>
                </a:lnTo>
                <a:lnTo>
                  <a:pt x="36602" y="316586"/>
                </a:lnTo>
                <a:lnTo>
                  <a:pt x="32520" y="310531"/>
                </a:lnTo>
                <a:lnTo>
                  <a:pt x="26464" y="306449"/>
                </a:lnTo>
                <a:lnTo>
                  <a:pt x="19050" y="304952"/>
                </a:lnTo>
                <a:close/>
              </a:path>
              <a:path w="38100" h="2401570">
                <a:moveTo>
                  <a:pt x="19050" y="381190"/>
                </a:moveTo>
                <a:lnTo>
                  <a:pt x="11635" y="382687"/>
                </a:lnTo>
                <a:lnTo>
                  <a:pt x="5579" y="386769"/>
                </a:lnTo>
                <a:lnTo>
                  <a:pt x="1497" y="392824"/>
                </a:lnTo>
                <a:lnTo>
                  <a:pt x="0" y="400278"/>
                </a:lnTo>
                <a:lnTo>
                  <a:pt x="1497" y="407693"/>
                </a:lnTo>
                <a:lnTo>
                  <a:pt x="5579" y="413748"/>
                </a:lnTo>
                <a:lnTo>
                  <a:pt x="11635" y="417831"/>
                </a:lnTo>
                <a:lnTo>
                  <a:pt x="19050" y="419328"/>
                </a:lnTo>
                <a:lnTo>
                  <a:pt x="26464" y="417831"/>
                </a:lnTo>
                <a:lnTo>
                  <a:pt x="32520" y="413748"/>
                </a:lnTo>
                <a:lnTo>
                  <a:pt x="36602" y="407693"/>
                </a:lnTo>
                <a:lnTo>
                  <a:pt x="38100" y="400240"/>
                </a:lnTo>
                <a:lnTo>
                  <a:pt x="36602" y="392824"/>
                </a:lnTo>
                <a:lnTo>
                  <a:pt x="32520" y="386769"/>
                </a:lnTo>
                <a:lnTo>
                  <a:pt x="26464" y="382687"/>
                </a:lnTo>
                <a:lnTo>
                  <a:pt x="19050" y="381190"/>
                </a:lnTo>
                <a:close/>
              </a:path>
              <a:path w="38100" h="2401570">
                <a:moveTo>
                  <a:pt x="19050" y="457428"/>
                </a:moveTo>
                <a:lnTo>
                  <a:pt x="11635" y="458925"/>
                </a:lnTo>
                <a:lnTo>
                  <a:pt x="5579" y="463007"/>
                </a:lnTo>
                <a:lnTo>
                  <a:pt x="1497" y="469063"/>
                </a:lnTo>
                <a:lnTo>
                  <a:pt x="0" y="476516"/>
                </a:lnTo>
                <a:lnTo>
                  <a:pt x="1497" y="483931"/>
                </a:lnTo>
                <a:lnTo>
                  <a:pt x="5579" y="489986"/>
                </a:lnTo>
                <a:lnTo>
                  <a:pt x="11635" y="494069"/>
                </a:lnTo>
                <a:lnTo>
                  <a:pt x="19050" y="495566"/>
                </a:lnTo>
                <a:lnTo>
                  <a:pt x="26464" y="494069"/>
                </a:lnTo>
                <a:lnTo>
                  <a:pt x="32520" y="489986"/>
                </a:lnTo>
                <a:lnTo>
                  <a:pt x="36602" y="483931"/>
                </a:lnTo>
                <a:lnTo>
                  <a:pt x="38100" y="476478"/>
                </a:lnTo>
                <a:lnTo>
                  <a:pt x="36602" y="469063"/>
                </a:lnTo>
                <a:lnTo>
                  <a:pt x="32520" y="463007"/>
                </a:lnTo>
                <a:lnTo>
                  <a:pt x="26464" y="458925"/>
                </a:lnTo>
                <a:lnTo>
                  <a:pt x="19050" y="457428"/>
                </a:lnTo>
                <a:close/>
              </a:path>
              <a:path w="38100" h="2401570">
                <a:moveTo>
                  <a:pt x="19050" y="533666"/>
                </a:moveTo>
                <a:lnTo>
                  <a:pt x="11635" y="535163"/>
                </a:lnTo>
                <a:lnTo>
                  <a:pt x="5579" y="539245"/>
                </a:lnTo>
                <a:lnTo>
                  <a:pt x="1497" y="545301"/>
                </a:lnTo>
                <a:lnTo>
                  <a:pt x="0" y="552754"/>
                </a:lnTo>
                <a:lnTo>
                  <a:pt x="1497" y="560169"/>
                </a:lnTo>
                <a:lnTo>
                  <a:pt x="5579" y="566225"/>
                </a:lnTo>
                <a:lnTo>
                  <a:pt x="11635" y="570307"/>
                </a:lnTo>
                <a:lnTo>
                  <a:pt x="19050" y="571804"/>
                </a:lnTo>
                <a:lnTo>
                  <a:pt x="26464" y="570307"/>
                </a:lnTo>
                <a:lnTo>
                  <a:pt x="32520" y="566225"/>
                </a:lnTo>
                <a:lnTo>
                  <a:pt x="36602" y="560169"/>
                </a:lnTo>
                <a:lnTo>
                  <a:pt x="38100" y="552716"/>
                </a:lnTo>
                <a:lnTo>
                  <a:pt x="36602" y="545301"/>
                </a:lnTo>
                <a:lnTo>
                  <a:pt x="32520" y="539245"/>
                </a:lnTo>
                <a:lnTo>
                  <a:pt x="26464" y="535163"/>
                </a:lnTo>
                <a:lnTo>
                  <a:pt x="19050" y="533666"/>
                </a:lnTo>
                <a:close/>
              </a:path>
              <a:path w="38100" h="2401570">
                <a:moveTo>
                  <a:pt x="19050" y="609904"/>
                </a:moveTo>
                <a:lnTo>
                  <a:pt x="11635" y="611401"/>
                </a:lnTo>
                <a:lnTo>
                  <a:pt x="5579" y="615484"/>
                </a:lnTo>
                <a:lnTo>
                  <a:pt x="1497" y="621539"/>
                </a:lnTo>
                <a:lnTo>
                  <a:pt x="0" y="628992"/>
                </a:lnTo>
                <a:lnTo>
                  <a:pt x="1497" y="636407"/>
                </a:lnTo>
                <a:lnTo>
                  <a:pt x="5579" y="642463"/>
                </a:lnTo>
                <a:lnTo>
                  <a:pt x="11635" y="646545"/>
                </a:lnTo>
                <a:lnTo>
                  <a:pt x="19050" y="648042"/>
                </a:lnTo>
                <a:lnTo>
                  <a:pt x="26465" y="646545"/>
                </a:lnTo>
                <a:lnTo>
                  <a:pt x="32520" y="642463"/>
                </a:lnTo>
                <a:lnTo>
                  <a:pt x="36603" y="636407"/>
                </a:lnTo>
                <a:lnTo>
                  <a:pt x="38100" y="628954"/>
                </a:lnTo>
                <a:lnTo>
                  <a:pt x="36602" y="621539"/>
                </a:lnTo>
                <a:lnTo>
                  <a:pt x="32520" y="615484"/>
                </a:lnTo>
                <a:lnTo>
                  <a:pt x="26464" y="611401"/>
                </a:lnTo>
                <a:lnTo>
                  <a:pt x="19050" y="609904"/>
                </a:lnTo>
                <a:close/>
              </a:path>
              <a:path w="38100" h="2401570">
                <a:moveTo>
                  <a:pt x="19050" y="686142"/>
                </a:moveTo>
                <a:lnTo>
                  <a:pt x="11635" y="687639"/>
                </a:lnTo>
                <a:lnTo>
                  <a:pt x="5579" y="691722"/>
                </a:lnTo>
                <a:lnTo>
                  <a:pt x="1497" y="697777"/>
                </a:lnTo>
                <a:lnTo>
                  <a:pt x="0" y="705231"/>
                </a:lnTo>
                <a:lnTo>
                  <a:pt x="1497" y="712645"/>
                </a:lnTo>
                <a:lnTo>
                  <a:pt x="5579" y="718701"/>
                </a:lnTo>
                <a:lnTo>
                  <a:pt x="11635" y="722783"/>
                </a:lnTo>
                <a:lnTo>
                  <a:pt x="19050" y="724281"/>
                </a:lnTo>
                <a:lnTo>
                  <a:pt x="26465" y="722783"/>
                </a:lnTo>
                <a:lnTo>
                  <a:pt x="32520" y="718701"/>
                </a:lnTo>
                <a:lnTo>
                  <a:pt x="36603" y="712645"/>
                </a:lnTo>
                <a:lnTo>
                  <a:pt x="38100" y="705192"/>
                </a:lnTo>
                <a:lnTo>
                  <a:pt x="36603" y="697777"/>
                </a:lnTo>
                <a:lnTo>
                  <a:pt x="32520" y="691722"/>
                </a:lnTo>
                <a:lnTo>
                  <a:pt x="26465" y="687639"/>
                </a:lnTo>
                <a:lnTo>
                  <a:pt x="19050" y="686142"/>
                </a:lnTo>
                <a:close/>
              </a:path>
              <a:path w="38100" h="2401570">
                <a:moveTo>
                  <a:pt x="19050" y="762381"/>
                </a:moveTo>
                <a:lnTo>
                  <a:pt x="11635" y="763877"/>
                </a:lnTo>
                <a:lnTo>
                  <a:pt x="5579" y="767960"/>
                </a:lnTo>
                <a:lnTo>
                  <a:pt x="1497" y="774015"/>
                </a:lnTo>
                <a:lnTo>
                  <a:pt x="0" y="781469"/>
                </a:lnTo>
                <a:lnTo>
                  <a:pt x="1497" y="788884"/>
                </a:lnTo>
                <a:lnTo>
                  <a:pt x="5579" y="794939"/>
                </a:lnTo>
                <a:lnTo>
                  <a:pt x="11635" y="799022"/>
                </a:lnTo>
                <a:lnTo>
                  <a:pt x="19050" y="800519"/>
                </a:lnTo>
                <a:lnTo>
                  <a:pt x="26465" y="799022"/>
                </a:lnTo>
                <a:lnTo>
                  <a:pt x="32520" y="794939"/>
                </a:lnTo>
                <a:lnTo>
                  <a:pt x="36603" y="788884"/>
                </a:lnTo>
                <a:lnTo>
                  <a:pt x="38100" y="781431"/>
                </a:lnTo>
                <a:lnTo>
                  <a:pt x="36603" y="774015"/>
                </a:lnTo>
                <a:lnTo>
                  <a:pt x="32520" y="767960"/>
                </a:lnTo>
                <a:lnTo>
                  <a:pt x="26465" y="763877"/>
                </a:lnTo>
                <a:lnTo>
                  <a:pt x="19050" y="762381"/>
                </a:lnTo>
                <a:close/>
              </a:path>
              <a:path w="38100" h="2401570">
                <a:moveTo>
                  <a:pt x="19050" y="838619"/>
                </a:moveTo>
                <a:lnTo>
                  <a:pt x="11635" y="840116"/>
                </a:lnTo>
                <a:lnTo>
                  <a:pt x="5579" y="844198"/>
                </a:lnTo>
                <a:lnTo>
                  <a:pt x="1497" y="850253"/>
                </a:lnTo>
                <a:lnTo>
                  <a:pt x="0" y="857707"/>
                </a:lnTo>
                <a:lnTo>
                  <a:pt x="1497" y="865122"/>
                </a:lnTo>
                <a:lnTo>
                  <a:pt x="5579" y="871177"/>
                </a:lnTo>
                <a:lnTo>
                  <a:pt x="11635" y="875260"/>
                </a:lnTo>
                <a:lnTo>
                  <a:pt x="19050" y="876757"/>
                </a:lnTo>
                <a:lnTo>
                  <a:pt x="26465" y="875260"/>
                </a:lnTo>
                <a:lnTo>
                  <a:pt x="32520" y="871177"/>
                </a:lnTo>
                <a:lnTo>
                  <a:pt x="36603" y="865122"/>
                </a:lnTo>
                <a:lnTo>
                  <a:pt x="38100" y="857669"/>
                </a:lnTo>
                <a:lnTo>
                  <a:pt x="36603" y="850253"/>
                </a:lnTo>
                <a:lnTo>
                  <a:pt x="32520" y="844198"/>
                </a:lnTo>
                <a:lnTo>
                  <a:pt x="26465" y="840116"/>
                </a:lnTo>
                <a:lnTo>
                  <a:pt x="19050" y="838619"/>
                </a:lnTo>
                <a:close/>
              </a:path>
              <a:path w="38100" h="2401570">
                <a:moveTo>
                  <a:pt x="19050" y="914857"/>
                </a:moveTo>
                <a:lnTo>
                  <a:pt x="11635" y="916354"/>
                </a:lnTo>
                <a:lnTo>
                  <a:pt x="5579" y="920436"/>
                </a:lnTo>
                <a:lnTo>
                  <a:pt x="1497" y="926491"/>
                </a:lnTo>
                <a:lnTo>
                  <a:pt x="0" y="933945"/>
                </a:lnTo>
                <a:lnTo>
                  <a:pt x="1497" y="941360"/>
                </a:lnTo>
                <a:lnTo>
                  <a:pt x="5579" y="947415"/>
                </a:lnTo>
                <a:lnTo>
                  <a:pt x="11635" y="951498"/>
                </a:lnTo>
                <a:lnTo>
                  <a:pt x="19050" y="952995"/>
                </a:lnTo>
                <a:lnTo>
                  <a:pt x="26465" y="951498"/>
                </a:lnTo>
                <a:lnTo>
                  <a:pt x="32520" y="947415"/>
                </a:lnTo>
                <a:lnTo>
                  <a:pt x="36603" y="941360"/>
                </a:lnTo>
                <a:lnTo>
                  <a:pt x="38100" y="933907"/>
                </a:lnTo>
                <a:lnTo>
                  <a:pt x="36603" y="926491"/>
                </a:lnTo>
                <a:lnTo>
                  <a:pt x="32520" y="920436"/>
                </a:lnTo>
                <a:lnTo>
                  <a:pt x="26465" y="916354"/>
                </a:lnTo>
                <a:lnTo>
                  <a:pt x="19050" y="914857"/>
                </a:lnTo>
                <a:close/>
              </a:path>
              <a:path w="38100" h="2401570">
                <a:moveTo>
                  <a:pt x="19050" y="991095"/>
                </a:moveTo>
                <a:lnTo>
                  <a:pt x="11635" y="992592"/>
                </a:lnTo>
                <a:lnTo>
                  <a:pt x="5579" y="996674"/>
                </a:lnTo>
                <a:lnTo>
                  <a:pt x="1497" y="1002729"/>
                </a:lnTo>
                <a:lnTo>
                  <a:pt x="0" y="1010183"/>
                </a:lnTo>
                <a:lnTo>
                  <a:pt x="1497" y="1017598"/>
                </a:lnTo>
                <a:lnTo>
                  <a:pt x="5579" y="1023653"/>
                </a:lnTo>
                <a:lnTo>
                  <a:pt x="11635" y="1027736"/>
                </a:lnTo>
                <a:lnTo>
                  <a:pt x="19050" y="1029233"/>
                </a:lnTo>
                <a:lnTo>
                  <a:pt x="26465" y="1027736"/>
                </a:lnTo>
                <a:lnTo>
                  <a:pt x="32520" y="1023653"/>
                </a:lnTo>
                <a:lnTo>
                  <a:pt x="36603" y="1017598"/>
                </a:lnTo>
                <a:lnTo>
                  <a:pt x="38100" y="1010145"/>
                </a:lnTo>
                <a:lnTo>
                  <a:pt x="36603" y="1002729"/>
                </a:lnTo>
                <a:lnTo>
                  <a:pt x="32520" y="996674"/>
                </a:lnTo>
                <a:lnTo>
                  <a:pt x="26465" y="992592"/>
                </a:lnTo>
                <a:lnTo>
                  <a:pt x="19050" y="991095"/>
                </a:lnTo>
                <a:close/>
              </a:path>
              <a:path w="38100" h="2401570">
                <a:moveTo>
                  <a:pt x="19050" y="1067333"/>
                </a:moveTo>
                <a:lnTo>
                  <a:pt x="11635" y="1068830"/>
                </a:lnTo>
                <a:lnTo>
                  <a:pt x="5579" y="1072912"/>
                </a:lnTo>
                <a:lnTo>
                  <a:pt x="1497" y="1078967"/>
                </a:lnTo>
                <a:lnTo>
                  <a:pt x="0" y="1086421"/>
                </a:lnTo>
                <a:lnTo>
                  <a:pt x="1497" y="1093836"/>
                </a:lnTo>
                <a:lnTo>
                  <a:pt x="5579" y="1099891"/>
                </a:lnTo>
                <a:lnTo>
                  <a:pt x="11635" y="1103974"/>
                </a:lnTo>
                <a:lnTo>
                  <a:pt x="19050" y="1105471"/>
                </a:lnTo>
                <a:lnTo>
                  <a:pt x="26465" y="1103974"/>
                </a:lnTo>
                <a:lnTo>
                  <a:pt x="32520" y="1099891"/>
                </a:lnTo>
                <a:lnTo>
                  <a:pt x="36603" y="1093836"/>
                </a:lnTo>
                <a:lnTo>
                  <a:pt x="38100" y="1086383"/>
                </a:lnTo>
                <a:lnTo>
                  <a:pt x="36603" y="1078967"/>
                </a:lnTo>
                <a:lnTo>
                  <a:pt x="32520" y="1072912"/>
                </a:lnTo>
                <a:lnTo>
                  <a:pt x="26465" y="1068830"/>
                </a:lnTo>
                <a:lnTo>
                  <a:pt x="19050" y="1067333"/>
                </a:lnTo>
                <a:close/>
              </a:path>
              <a:path w="38100" h="2401570">
                <a:moveTo>
                  <a:pt x="19050" y="1143571"/>
                </a:moveTo>
                <a:lnTo>
                  <a:pt x="11635" y="1145068"/>
                </a:lnTo>
                <a:lnTo>
                  <a:pt x="5579" y="1149150"/>
                </a:lnTo>
                <a:lnTo>
                  <a:pt x="1497" y="1155205"/>
                </a:lnTo>
                <a:lnTo>
                  <a:pt x="0" y="1162659"/>
                </a:lnTo>
                <a:lnTo>
                  <a:pt x="1497" y="1170074"/>
                </a:lnTo>
                <a:lnTo>
                  <a:pt x="5579" y="1176129"/>
                </a:lnTo>
                <a:lnTo>
                  <a:pt x="11635" y="1180212"/>
                </a:lnTo>
                <a:lnTo>
                  <a:pt x="19050" y="1181709"/>
                </a:lnTo>
                <a:lnTo>
                  <a:pt x="26465" y="1180212"/>
                </a:lnTo>
                <a:lnTo>
                  <a:pt x="32520" y="1176129"/>
                </a:lnTo>
                <a:lnTo>
                  <a:pt x="36603" y="1170074"/>
                </a:lnTo>
                <a:lnTo>
                  <a:pt x="38100" y="1162621"/>
                </a:lnTo>
                <a:lnTo>
                  <a:pt x="36603" y="1155205"/>
                </a:lnTo>
                <a:lnTo>
                  <a:pt x="32520" y="1149150"/>
                </a:lnTo>
                <a:lnTo>
                  <a:pt x="26465" y="1145068"/>
                </a:lnTo>
                <a:lnTo>
                  <a:pt x="19050" y="1143571"/>
                </a:lnTo>
                <a:close/>
              </a:path>
              <a:path w="38100" h="2401570">
                <a:moveTo>
                  <a:pt x="19050" y="1219809"/>
                </a:moveTo>
                <a:lnTo>
                  <a:pt x="11635" y="1221306"/>
                </a:lnTo>
                <a:lnTo>
                  <a:pt x="5579" y="1225388"/>
                </a:lnTo>
                <a:lnTo>
                  <a:pt x="1497" y="1231444"/>
                </a:lnTo>
                <a:lnTo>
                  <a:pt x="0" y="1238897"/>
                </a:lnTo>
                <a:lnTo>
                  <a:pt x="1497" y="1246312"/>
                </a:lnTo>
                <a:lnTo>
                  <a:pt x="5579" y="1252367"/>
                </a:lnTo>
                <a:lnTo>
                  <a:pt x="11635" y="1256450"/>
                </a:lnTo>
                <a:lnTo>
                  <a:pt x="19050" y="1257947"/>
                </a:lnTo>
                <a:lnTo>
                  <a:pt x="26465" y="1256450"/>
                </a:lnTo>
                <a:lnTo>
                  <a:pt x="32520" y="1252367"/>
                </a:lnTo>
                <a:lnTo>
                  <a:pt x="36603" y="1246312"/>
                </a:lnTo>
                <a:lnTo>
                  <a:pt x="38100" y="1238859"/>
                </a:lnTo>
                <a:lnTo>
                  <a:pt x="36603" y="1231444"/>
                </a:lnTo>
                <a:lnTo>
                  <a:pt x="32520" y="1225388"/>
                </a:lnTo>
                <a:lnTo>
                  <a:pt x="26465" y="1221306"/>
                </a:lnTo>
                <a:lnTo>
                  <a:pt x="19050" y="1219809"/>
                </a:lnTo>
                <a:close/>
              </a:path>
              <a:path w="38100" h="2401570">
                <a:moveTo>
                  <a:pt x="19050" y="1296047"/>
                </a:moveTo>
                <a:lnTo>
                  <a:pt x="11635" y="1297544"/>
                </a:lnTo>
                <a:lnTo>
                  <a:pt x="5579" y="1301627"/>
                </a:lnTo>
                <a:lnTo>
                  <a:pt x="1497" y="1307682"/>
                </a:lnTo>
                <a:lnTo>
                  <a:pt x="0" y="1315135"/>
                </a:lnTo>
                <a:lnTo>
                  <a:pt x="1497" y="1322550"/>
                </a:lnTo>
                <a:lnTo>
                  <a:pt x="5579" y="1328606"/>
                </a:lnTo>
                <a:lnTo>
                  <a:pt x="11635" y="1332688"/>
                </a:lnTo>
                <a:lnTo>
                  <a:pt x="19050" y="1334185"/>
                </a:lnTo>
                <a:lnTo>
                  <a:pt x="26465" y="1332688"/>
                </a:lnTo>
                <a:lnTo>
                  <a:pt x="32520" y="1328606"/>
                </a:lnTo>
                <a:lnTo>
                  <a:pt x="36603" y="1322550"/>
                </a:lnTo>
                <a:lnTo>
                  <a:pt x="38100" y="1315097"/>
                </a:lnTo>
                <a:lnTo>
                  <a:pt x="36603" y="1307682"/>
                </a:lnTo>
                <a:lnTo>
                  <a:pt x="32520" y="1301627"/>
                </a:lnTo>
                <a:lnTo>
                  <a:pt x="26465" y="1297544"/>
                </a:lnTo>
                <a:lnTo>
                  <a:pt x="19050" y="1296047"/>
                </a:lnTo>
                <a:close/>
              </a:path>
              <a:path w="38100" h="2401570">
                <a:moveTo>
                  <a:pt x="19050" y="1372285"/>
                </a:moveTo>
                <a:lnTo>
                  <a:pt x="11635" y="1373782"/>
                </a:lnTo>
                <a:lnTo>
                  <a:pt x="5579" y="1377865"/>
                </a:lnTo>
                <a:lnTo>
                  <a:pt x="1497" y="1383920"/>
                </a:lnTo>
                <a:lnTo>
                  <a:pt x="0" y="1391373"/>
                </a:lnTo>
                <a:lnTo>
                  <a:pt x="1497" y="1398788"/>
                </a:lnTo>
                <a:lnTo>
                  <a:pt x="5579" y="1404844"/>
                </a:lnTo>
                <a:lnTo>
                  <a:pt x="11635" y="1408926"/>
                </a:lnTo>
                <a:lnTo>
                  <a:pt x="19050" y="1410423"/>
                </a:lnTo>
                <a:lnTo>
                  <a:pt x="26465" y="1408926"/>
                </a:lnTo>
                <a:lnTo>
                  <a:pt x="32520" y="1404844"/>
                </a:lnTo>
                <a:lnTo>
                  <a:pt x="36603" y="1398788"/>
                </a:lnTo>
                <a:lnTo>
                  <a:pt x="38100" y="1391335"/>
                </a:lnTo>
                <a:lnTo>
                  <a:pt x="36603" y="1383920"/>
                </a:lnTo>
                <a:lnTo>
                  <a:pt x="32520" y="1377865"/>
                </a:lnTo>
                <a:lnTo>
                  <a:pt x="26465" y="1373782"/>
                </a:lnTo>
                <a:lnTo>
                  <a:pt x="19050" y="1372285"/>
                </a:lnTo>
                <a:close/>
              </a:path>
              <a:path w="38100" h="2401570">
                <a:moveTo>
                  <a:pt x="19050" y="1448523"/>
                </a:moveTo>
                <a:lnTo>
                  <a:pt x="11635" y="1450020"/>
                </a:lnTo>
                <a:lnTo>
                  <a:pt x="5580" y="1454103"/>
                </a:lnTo>
                <a:lnTo>
                  <a:pt x="1498" y="1460158"/>
                </a:lnTo>
                <a:lnTo>
                  <a:pt x="1" y="1467612"/>
                </a:lnTo>
                <a:lnTo>
                  <a:pt x="1498" y="1475026"/>
                </a:lnTo>
                <a:lnTo>
                  <a:pt x="5580" y="1481082"/>
                </a:lnTo>
                <a:lnTo>
                  <a:pt x="11635" y="1485164"/>
                </a:lnTo>
                <a:lnTo>
                  <a:pt x="19051" y="1486662"/>
                </a:lnTo>
                <a:lnTo>
                  <a:pt x="26466" y="1485164"/>
                </a:lnTo>
                <a:lnTo>
                  <a:pt x="32521" y="1481082"/>
                </a:lnTo>
                <a:lnTo>
                  <a:pt x="36604" y="1475026"/>
                </a:lnTo>
                <a:lnTo>
                  <a:pt x="38101" y="1467573"/>
                </a:lnTo>
                <a:lnTo>
                  <a:pt x="36603" y="1460158"/>
                </a:lnTo>
                <a:lnTo>
                  <a:pt x="32520" y="1454103"/>
                </a:lnTo>
                <a:lnTo>
                  <a:pt x="26465" y="1450020"/>
                </a:lnTo>
                <a:lnTo>
                  <a:pt x="19050" y="1448523"/>
                </a:lnTo>
                <a:close/>
              </a:path>
              <a:path w="38100" h="2401570">
                <a:moveTo>
                  <a:pt x="19051" y="1524762"/>
                </a:moveTo>
                <a:lnTo>
                  <a:pt x="11635" y="1526259"/>
                </a:lnTo>
                <a:lnTo>
                  <a:pt x="5580" y="1530341"/>
                </a:lnTo>
                <a:lnTo>
                  <a:pt x="1498" y="1536397"/>
                </a:lnTo>
                <a:lnTo>
                  <a:pt x="1" y="1543850"/>
                </a:lnTo>
                <a:lnTo>
                  <a:pt x="1498" y="1551265"/>
                </a:lnTo>
                <a:lnTo>
                  <a:pt x="5580" y="1557320"/>
                </a:lnTo>
                <a:lnTo>
                  <a:pt x="11635" y="1561403"/>
                </a:lnTo>
                <a:lnTo>
                  <a:pt x="19051" y="1562900"/>
                </a:lnTo>
                <a:lnTo>
                  <a:pt x="26466" y="1561403"/>
                </a:lnTo>
                <a:lnTo>
                  <a:pt x="32521" y="1557320"/>
                </a:lnTo>
                <a:lnTo>
                  <a:pt x="36604" y="1551265"/>
                </a:lnTo>
                <a:lnTo>
                  <a:pt x="38101" y="1543812"/>
                </a:lnTo>
                <a:lnTo>
                  <a:pt x="36604" y="1536397"/>
                </a:lnTo>
                <a:lnTo>
                  <a:pt x="32521" y="1530341"/>
                </a:lnTo>
                <a:lnTo>
                  <a:pt x="26466" y="1526259"/>
                </a:lnTo>
                <a:lnTo>
                  <a:pt x="19051" y="1524762"/>
                </a:lnTo>
                <a:close/>
              </a:path>
              <a:path w="38100" h="2401570">
                <a:moveTo>
                  <a:pt x="19051" y="1601000"/>
                </a:moveTo>
                <a:lnTo>
                  <a:pt x="11635" y="1602497"/>
                </a:lnTo>
                <a:lnTo>
                  <a:pt x="5580" y="1606579"/>
                </a:lnTo>
                <a:lnTo>
                  <a:pt x="1498" y="1612635"/>
                </a:lnTo>
                <a:lnTo>
                  <a:pt x="1" y="1620088"/>
                </a:lnTo>
                <a:lnTo>
                  <a:pt x="1498" y="1627503"/>
                </a:lnTo>
                <a:lnTo>
                  <a:pt x="5580" y="1633558"/>
                </a:lnTo>
                <a:lnTo>
                  <a:pt x="11635" y="1637641"/>
                </a:lnTo>
                <a:lnTo>
                  <a:pt x="19051" y="1639138"/>
                </a:lnTo>
                <a:lnTo>
                  <a:pt x="26466" y="1637641"/>
                </a:lnTo>
                <a:lnTo>
                  <a:pt x="32521" y="1633558"/>
                </a:lnTo>
                <a:lnTo>
                  <a:pt x="36604" y="1627503"/>
                </a:lnTo>
                <a:lnTo>
                  <a:pt x="38101" y="1620050"/>
                </a:lnTo>
                <a:lnTo>
                  <a:pt x="36604" y="1612635"/>
                </a:lnTo>
                <a:lnTo>
                  <a:pt x="32521" y="1606579"/>
                </a:lnTo>
                <a:lnTo>
                  <a:pt x="26466" y="1602497"/>
                </a:lnTo>
                <a:lnTo>
                  <a:pt x="19051" y="1601000"/>
                </a:lnTo>
                <a:close/>
              </a:path>
              <a:path w="38100" h="2401570">
                <a:moveTo>
                  <a:pt x="19051" y="1677238"/>
                </a:moveTo>
                <a:lnTo>
                  <a:pt x="11635" y="1678735"/>
                </a:lnTo>
                <a:lnTo>
                  <a:pt x="5580" y="1682817"/>
                </a:lnTo>
                <a:lnTo>
                  <a:pt x="1498" y="1688873"/>
                </a:lnTo>
                <a:lnTo>
                  <a:pt x="1" y="1696326"/>
                </a:lnTo>
                <a:lnTo>
                  <a:pt x="1498" y="1703741"/>
                </a:lnTo>
                <a:lnTo>
                  <a:pt x="5580" y="1709796"/>
                </a:lnTo>
                <a:lnTo>
                  <a:pt x="11635" y="1713879"/>
                </a:lnTo>
                <a:lnTo>
                  <a:pt x="19051" y="1715376"/>
                </a:lnTo>
                <a:lnTo>
                  <a:pt x="26466" y="1713879"/>
                </a:lnTo>
                <a:lnTo>
                  <a:pt x="32521" y="1709796"/>
                </a:lnTo>
                <a:lnTo>
                  <a:pt x="36604" y="1703741"/>
                </a:lnTo>
                <a:lnTo>
                  <a:pt x="38101" y="1696288"/>
                </a:lnTo>
                <a:lnTo>
                  <a:pt x="36604" y="1688873"/>
                </a:lnTo>
                <a:lnTo>
                  <a:pt x="32521" y="1682817"/>
                </a:lnTo>
                <a:lnTo>
                  <a:pt x="26466" y="1678735"/>
                </a:lnTo>
                <a:lnTo>
                  <a:pt x="19051" y="1677238"/>
                </a:lnTo>
                <a:close/>
              </a:path>
              <a:path w="38100" h="2401570">
                <a:moveTo>
                  <a:pt x="19051" y="1753476"/>
                </a:moveTo>
                <a:lnTo>
                  <a:pt x="11635" y="1754973"/>
                </a:lnTo>
                <a:lnTo>
                  <a:pt x="5580" y="1759056"/>
                </a:lnTo>
                <a:lnTo>
                  <a:pt x="1498" y="1765111"/>
                </a:lnTo>
                <a:lnTo>
                  <a:pt x="1" y="1772564"/>
                </a:lnTo>
                <a:lnTo>
                  <a:pt x="1498" y="1779979"/>
                </a:lnTo>
                <a:lnTo>
                  <a:pt x="5580" y="1786034"/>
                </a:lnTo>
                <a:lnTo>
                  <a:pt x="11635" y="1790117"/>
                </a:lnTo>
                <a:lnTo>
                  <a:pt x="19051" y="1791614"/>
                </a:lnTo>
                <a:lnTo>
                  <a:pt x="26466" y="1790117"/>
                </a:lnTo>
                <a:lnTo>
                  <a:pt x="32521" y="1786034"/>
                </a:lnTo>
                <a:lnTo>
                  <a:pt x="36604" y="1779979"/>
                </a:lnTo>
                <a:lnTo>
                  <a:pt x="38101" y="1772526"/>
                </a:lnTo>
                <a:lnTo>
                  <a:pt x="36604" y="1765111"/>
                </a:lnTo>
                <a:lnTo>
                  <a:pt x="32521" y="1759056"/>
                </a:lnTo>
                <a:lnTo>
                  <a:pt x="26466" y="1754973"/>
                </a:lnTo>
                <a:lnTo>
                  <a:pt x="19051" y="1753476"/>
                </a:lnTo>
                <a:close/>
              </a:path>
              <a:path w="38100" h="2401570">
                <a:moveTo>
                  <a:pt x="19051" y="1829714"/>
                </a:moveTo>
                <a:lnTo>
                  <a:pt x="11635" y="1831211"/>
                </a:lnTo>
                <a:lnTo>
                  <a:pt x="5580" y="1835294"/>
                </a:lnTo>
                <a:lnTo>
                  <a:pt x="1498" y="1841349"/>
                </a:lnTo>
                <a:lnTo>
                  <a:pt x="1" y="1848802"/>
                </a:lnTo>
                <a:lnTo>
                  <a:pt x="1498" y="1856217"/>
                </a:lnTo>
                <a:lnTo>
                  <a:pt x="5580" y="1862272"/>
                </a:lnTo>
                <a:lnTo>
                  <a:pt x="11635" y="1866355"/>
                </a:lnTo>
                <a:lnTo>
                  <a:pt x="19051" y="1867852"/>
                </a:lnTo>
                <a:lnTo>
                  <a:pt x="26466" y="1866355"/>
                </a:lnTo>
                <a:lnTo>
                  <a:pt x="32521" y="1862272"/>
                </a:lnTo>
                <a:lnTo>
                  <a:pt x="36604" y="1856217"/>
                </a:lnTo>
                <a:lnTo>
                  <a:pt x="38101" y="1848764"/>
                </a:lnTo>
                <a:lnTo>
                  <a:pt x="36604" y="1841349"/>
                </a:lnTo>
                <a:lnTo>
                  <a:pt x="32521" y="1835294"/>
                </a:lnTo>
                <a:lnTo>
                  <a:pt x="26466" y="1831211"/>
                </a:lnTo>
                <a:lnTo>
                  <a:pt x="19051" y="1829714"/>
                </a:lnTo>
                <a:close/>
              </a:path>
              <a:path w="38100" h="2401570">
                <a:moveTo>
                  <a:pt x="19051" y="1905952"/>
                </a:moveTo>
                <a:lnTo>
                  <a:pt x="11635" y="1907449"/>
                </a:lnTo>
                <a:lnTo>
                  <a:pt x="5580" y="1911532"/>
                </a:lnTo>
                <a:lnTo>
                  <a:pt x="1498" y="1917587"/>
                </a:lnTo>
                <a:lnTo>
                  <a:pt x="1" y="1925040"/>
                </a:lnTo>
                <a:lnTo>
                  <a:pt x="1498" y="1932455"/>
                </a:lnTo>
                <a:lnTo>
                  <a:pt x="5580" y="1938510"/>
                </a:lnTo>
                <a:lnTo>
                  <a:pt x="11635" y="1942593"/>
                </a:lnTo>
                <a:lnTo>
                  <a:pt x="19051" y="1944090"/>
                </a:lnTo>
                <a:lnTo>
                  <a:pt x="26466" y="1942593"/>
                </a:lnTo>
                <a:lnTo>
                  <a:pt x="32521" y="1938510"/>
                </a:lnTo>
                <a:lnTo>
                  <a:pt x="36604" y="1932455"/>
                </a:lnTo>
                <a:lnTo>
                  <a:pt x="38101" y="1925002"/>
                </a:lnTo>
                <a:lnTo>
                  <a:pt x="36604" y="1917587"/>
                </a:lnTo>
                <a:lnTo>
                  <a:pt x="32521" y="1911532"/>
                </a:lnTo>
                <a:lnTo>
                  <a:pt x="26466" y="1907449"/>
                </a:lnTo>
                <a:lnTo>
                  <a:pt x="19051" y="1905952"/>
                </a:lnTo>
                <a:close/>
              </a:path>
              <a:path w="38100" h="2401570">
                <a:moveTo>
                  <a:pt x="19051" y="1982190"/>
                </a:moveTo>
                <a:lnTo>
                  <a:pt x="11635" y="1983687"/>
                </a:lnTo>
                <a:lnTo>
                  <a:pt x="5580" y="1987770"/>
                </a:lnTo>
                <a:lnTo>
                  <a:pt x="1498" y="1993825"/>
                </a:lnTo>
                <a:lnTo>
                  <a:pt x="1" y="2001278"/>
                </a:lnTo>
                <a:lnTo>
                  <a:pt x="1498" y="2008693"/>
                </a:lnTo>
                <a:lnTo>
                  <a:pt x="5580" y="2014748"/>
                </a:lnTo>
                <a:lnTo>
                  <a:pt x="11635" y="2018831"/>
                </a:lnTo>
                <a:lnTo>
                  <a:pt x="19051" y="2020328"/>
                </a:lnTo>
                <a:lnTo>
                  <a:pt x="26466" y="2018831"/>
                </a:lnTo>
                <a:lnTo>
                  <a:pt x="32521" y="2014748"/>
                </a:lnTo>
                <a:lnTo>
                  <a:pt x="36604" y="2008693"/>
                </a:lnTo>
                <a:lnTo>
                  <a:pt x="38101" y="2001240"/>
                </a:lnTo>
                <a:lnTo>
                  <a:pt x="36604" y="1993825"/>
                </a:lnTo>
                <a:lnTo>
                  <a:pt x="32521" y="1987770"/>
                </a:lnTo>
                <a:lnTo>
                  <a:pt x="26466" y="1983687"/>
                </a:lnTo>
                <a:lnTo>
                  <a:pt x="19051" y="1982190"/>
                </a:lnTo>
                <a:close/>
              </a:path>
              <a:path w="38100" h="2401570">
                <a:moveTo>
                  <a:pt x="19051" y="2058428"/>
                </a:moveTo>
                <a:lnTo>
                  <a:pt x="11635" y="2059925"/>
                </a:lnTo>
                <a:lnTo>
                  <a:pt x="5580" y="2064008"/>
                </a:lnTo>
                <a:lnTo>
                  <a:pt x="1498" y="2070063"/>
                </a:lnTo>
                <a:lnTo>
                  <a:pt x="1" y="2077516"/>
                </a:lnTo>
                <a:lnTo>
                  <a:pt x="1498" y="2084931"/>
                </a:lnTo>
                <a:lnTo>
                  <a:pt x="5580" y="2090987"/>
                </a:lnTo>
                <a:lnTo>
                  <a:pt x="11635" y="2095069"/>
                </a:lnTo>
                <a:lnTo>
                  <a:pt x="19051" y="2096566"/>
                </a:lnTo>
                <a:lnTo>
                  <a:pt x="26466" y="2095069"/>
                </a:lnTo>
                <a:lnTo>
                  <a:pt x="32521" y="2090987"/>
                </a:lnTo>
                <a:lnTo>
                  <a:pt x="36604" y="2084931"/>
                </a:lnTo>
                <a:lnTo>
                  <a:pt x="38101" y="2077478"/>
                </a:lnTo>
                <a:lnTo>
                  <a:pt x="36604" y="2070063"/>
                </a:lnTo>
                <a:lnTo>
                  <a:pt x="32521" y="2064008"/>
                </a:lnTo>
                <a:lnTo>
                  <a:pt x="26466" y="2059925"/>
                </a:lnTo>
                <a:lnTo>
                  <a:pt x="19051" y="2058428"/>
                </a:lnTo>
                <a:close/>
              </a:path>
              <a:path w="38100" h="2401570">
                <a:moveTo>
                  <a:pt x="19051" y="2134666"/>
                </a:moveTo>
                <a:lnTo>
                  <a:pt x="11635" y="2136163"/>
                </a:lnTo>
                <a:lnTo>
                  <a:pt x="5580" y="2140246"/>
                </a:lnTo>
                <a:lnTo>
                  <a:pt x="1498" y="2146301"/>
                </a:lnTo>
                <a:lnTo>
                  <a:pt x="1" y="2153754"/>
                </a:lnTo>
                <a:lnTo>
                  <a:pt x="1498" y="2161169"/>
                </a:lnTo>
                <a:lnTo>
                  <a:pt x="5580" y="2167225"/>
                </a:lnTo>
                <a:lnTo>
                  <a:pt x="11635" y="2171307"/>
                </a:lnTo>
                <a:lnTo>
                  <a:pt x="19051" y="2172804"/>
                </a:lnTo>
                <a:lnTo>
                  <a:pt x="26466" y="2171307"/>
                </a:lnTo>
                <a:lnTo>
                  <a:pt x="32521" y="2167225"/>
                </a:lnTo>
                <a:lnTo>
                  <a:pt x="36604" y="2161169"/>
                </a:lnTo>
                <a:lnTo>
                  <a:pt x="38101" y="2153716"/>
                </a:lnTo>
                <a:lnTo>
                  <a:pt x="36604" y="2146301"/>
                </a:lnTo>
                <a:lnTo>
                  <a:pt x="32521" y="2140246"/>
                </a:lnTo>
                <a:lnTo>
                  <a:pt x="26466" y="2136163"/>
                </a:lnTo>
                <a:lnTo>
                  <a:pt x="19051" y="2134666"/>
                </a:lnTo>
                <a:close/>
              </a:path>
              <a:path w="38100" h="2401570">
                <a:moveTo>
                  <a:pt x="19051" y="2210904"/>
                </a:moveTo>
                <a:lnTo>
                  <a:pt x="11635" y="2212401"/>
                </a:lnTo>
                <a:lnTo>
                  <a:pt x="5580" y="2216484"/>
                </a:lnTo>
                <a:lnTo>
                  <a:pt x="1498" y="2222539"/>
                </a:lnTo>
                <a:lnTo>
                  <a:pt x="1" y="2229993"/>
                </a:lnTo>
                <a:lnTo>
                  <a:pt x="1498" y="2237407"/>
                </a:lnTo>
                <a:lnTo>
                  <a:pt x="5580" y="2243463"/>
                </a:lnTo>
                <a:lnTo>
                  <a:pt x="11635" y="2247545"/>
                </a:lnTo>
                <a:lnTo>
                  <a:pt x="19051" y="2249043"/>
                </a:lnTo>
                <a:lnTo>
                  <a:pt x="26466" y="2247545"/>
                </a:lnTo>
                <a:lnTo>
                  <a:pt x="32521" y="2243463"/>
                </a:lnTo>
                <a:lnTo>
                  <a:pt x="36604" y="2237407"/>
                </a:lnTo>
                <a:lnTo>
                  <a:pt x="38101" y="2229954"/>
                </a:lnTo>
                <a:lnTo>
                  <a:pt x="36604" y="2222539"/>
                </a:lnTo>
                <a:lnTo>
                  <a:pt x="32521" y="2216484"/>
                </a:lnTo>
                <a:lnTo>
                  <a:pt x="26466" y="2212401"/>
                </a:lnTo>
                <a:lnTo>
                  <a:pt x="19051" y="2210904"/>
                </a:lnTo>
                <a:close/>
              </a:path>
              <a:path w="38100" h="2401570">
                <a:moveTo>
                  <a:pt x="19051" y="2287143"/>
                </a:moveTo>
                <a:lnTo>
                  <a:pt x="11635" y="2288639"/>
                </a:lnTo>
                <a:lnTo>
                  <a:pt x="5580" y="2292722"/>
                </a:lnTo>
                <a:lnTo>
                  <a:pt x="1498" y="2298777"/>
                </a:lnTo>
                <a:lnTo>
                  <a:pt x="1" y="2306231"/>
                </a:lnTo>
                <a:lnTo>
                  <a:pt x="1498" y="2313646"/>
                </a:lnTo>
                <a:lnTo>
                  <a:pt x="5581" y="2319701"/>
                </a:lnTo>
                <a:lnTo>
                  <a:pt x="11636" y="2323784"/>
                </a:lnTo>
                <a:lnTo>
                  <a:pt x="19051" y="2325281"/>
                </a:lnTo>
                <a:lnTo>
                  <a:pt x="26466" y="2323784"/>
                </a:lnTo>
                <a:lnTo>
                  <a:pt x="32521" y="2319701"/>
                </a:lnTo>
                <a:lnTo>
                  <a:pt x="36604" y="2313646"/>
                </a:lnTo>
                <a:lnTo>
                  <a:pt x="38101" y="2306193"/>
                </a:lnTo>
                <a:lnTo>
                  <a:pt x="36604" y="2298777"/>
                </a:lnTo>
                <a:lnTo>
                  <a:pt x="32521" y="2292722"/>
                </a:lnTo>
                <a:lnTo>
                  <a:pt x="26466" y="2288639"/>
                </a:lnTo>
                <a:lnTo>
                  <a:pt x="19051" y="2287143"/>
                </a:lnTo>
                <a:close/>
              </a:path>
              <a:path w="38100" h="2401570">
                <a:moveTo>
                  <a:pt x="19051" y="2363381"/>
                </a:moveTo>
                <a:lnTo>
                  <a:pt x="11636" y="2364878"/>
                </a:lnTo>
                <a:lnTo>
                  <a:pt x="5581" y="2368960"/>
                </a:lnTo>
                <a:lnTo>
                  <a:pt x="1498" y="2375015"/>
                </a:lnTo>
                <a:lnTo>
                  <a:pt x="1" y="2382469"/>
                </a:lnTo>
                <a:lnTo>
                  <a:pt x="1498" y="2389884"/>
                </a:lnTo>
                <a:lnTo>
                  <a:pt x="5581" y="2395939"/>
                </a:lnTo>
                <a:lnTo>
                  <a:pt x="11636" y="2400022"/>
                </a:lnTo>
                <a:lnTo>
                  <a:pt x="19051" y="2401519"/>
                </a:lnTo>
                <a:lnTo>
                  <a:pt x="26466" y="2400022"/>
                </a:lnTo>
                <a:lnTo>
                  <a:pt x="32521" y="2395939"/>
                </a:lnTo>
                <a:lnTo>
                  <a:pt x="36604" y="2389884"/>
                </a:lnTo>
                <a:lnTo>
                  <a:pt x="38101" y="2382431"/>
                </a:lnTo>
                <a:lnTo>
                  <a:pt x="36604" y="2375015"/>
                </a:lnTo>
                <a:lnTo>
                  <a:pt x="32521" y="2368960"/>
                </a:lnTo>
                <a:lnTo>
                  <a:pt x="26466" y="2364878"/>
                </a:lnTo>
                <a:lnTo>
                  <a:pt x="19051" y="2363381"/>
                </a:lnTo>
                <a:close/>
              </a:path>
            </a:pathLst>
          </a:custGeom>
          <a:solidFill>
            <a:srgbClr val="8989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4788462" y="2047747"/>
            <a:ext cx="264477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latin typeface="Arial"/>
                <a:cs typeface="Arial"/>
              </a:rPr>
              <a:t>MOVE</a:t>
            </a:r>
            <a:r>
              <a:rPr sz="2400" b="1" spc="-65" dirty="0">
                <a:latin typeface="Arial"/>
                <a:cs typeface="Arial"/>
              </a:rPr>
              <a:t> </a:t>
            </a:r>
            <a:r>
              <a:rPr sz="2400" b="1" spc="-25" dirty="0">
                <a:latin typeface="Arial"/>
                <a:cs typeface="Arial"/>
              </a:rPr>
              <a:t>CASUALTY</a:t>
            </a:r>
            <a:endParaRPr sz="24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13704" y="2206244"/>
            <a:ext cx="3101975" cy="138176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5080">
              <a:lnSpc>
                <a:spcPct val="90300"/>
              </a:lnSpc>
              <a:spcBef>
                <a:spcPts val="380"/>
              </a:spcBef>
            </a:pPr>
            <a:r>
              <a:rPr sz="2400" b="1" spc="-50" dirty="0">
                <a:latin typeface="Arial"/>
                <a:cs typeface="Arial"/>
              </a:rPr>
              <a:t>APPLY</a:t>
            </a:r>
            <a:r>
              <a:rPr sz="2400" b="1" spc="-95" dirty="0">
                <a:latin typeface="Arial"/>
                <a:cs typeface="Arial"/>
              </a:rPr>
              <a:t> </a:t>
            </a:r>
            <a:r>
              <a:rPr sz="2400" b="1" spc="-10" dirty="0">
                <a:latin typeface="Arial"/>
                <a:cs typeface="Arial"/>
              </a:rPr>
              <a:t>TOURNIQUET </a:t>
            </a:r>
            <a:r>
              <a:rPr sz="2400" b="1" spc="-650" dirty="0">
                <a:latin typeface="Arial"/>
                <a:cs typeface="Arial"/>
              </a:rPr>
              <a:t> </a:t>
            </a:r>
            <a:r>
              <a:rPr sz="2400" b="1" spc="-25" dirty="0">
                <a:latin typeface="Arial"/>
                <a:cs typeface="Arial"/>
              </a:rPr>
              <a:t>TO </a:t>
            </a:r>
            <a:r>
              <a:rPr sz="2400" b="1" spc="-5" dirty="0">
                <a:latin typeface="Arial"/>
                <a:cs typeface="Arial"/>
              </a:rPr>
              <a:t>CONTROL LIFE- </a:t>
            </a:r>
            <a:r>
              <a:rPr sz="2400" b="1" dirty="0">
                <a:latin typeface="Arial"/>
                <a:cs typeface="Arial"/>
              </a:rPr>
              <a:t> </a:t>
            </a:r>
            <a:r>
              <a:rPr sz="2400" b="1" spc="-20" dirty="0">
                <a:latin typeface="Arial"/>
                <a:cs typeface="Arial"/>
              </a:rPr>
              <a:t>THREATENING </a:t>
            </a:r>
            <a:r>
              <a:rPr sz="2400" b="1" spc="-15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BLEEDING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0" y="3938015"/>
            <a:ext cx="1191895" cy="1417955"/>
            <a:chOff x="0" y="3938015"/>
            <a:chExt cx="1191895" cy="1417955"/>
          </a:xfrm>
        </p:grpSpPr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3938015"/>
              <a:ext cx="1191768" cy="1380744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1060507" y="3976322"/>
              <a:ext cx="0" cy="1379220"/>
            </a:xfrm>
            <a:custGeom>
              <a:avLst/>
              <a:gdLst/>
              <a:ahLst/>
              <a:cxnLst/>
              <a:rect l="l" t="t" r="r" b="b"/>
              <a:pathLst>
                <a:path h="1379220">
                  <a:moveTo>
                    <a:pt x="-57149" y="689531"/>
                  </a:moveTo>
                  <a:lnTo>
                    <a:pt x="57150" y="689531"/>
                  </a:lnTo>
                </a:path>
              </a:pathLst>
            </a:custGeom>
            <a:ln w="1379063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5061663" y="2537459"/>
            <a:ext cx="262001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dirty="0">
                <a:latin typeface="Arial MT"/>
                <a:cs typeface="Arial MT"/>
              </a:rPr>
              <a:t>Drag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or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carry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based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on</a:t>
            </a:r>
            <a:endParaRPr sz="2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2000" b="1" spc="-5" dirty="0">
                <a:latin typeface="Arial"/>
                <a:cs typeface="Arial"/>
              </a:rPr>
              <a:t>tactical</a:t>
            </a:r>
            <a:r>
              <a:rPr sz="2000" b="1" spc="-45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situation</a:t>
            </a:r>
            <a:endParaRPr sz="2000"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4877638" y="2569679"/>
            <a:ext cx="0" cy="612140"/>
          </a:xfrm>
          <a:custGeom>
            <a:avLst/>
            <a:gdLst/>
            <a:ahLst/>
            <a:cxnLst/>
            <a:rect l="l" t="t" r="r" b="b"/>
            <a:pathLst>
              <a:path h="612139">
                <a:moveTo>
                  <a:pt x="0" y="612001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1615546" y="6603704"/>
            <a:ext cx="246379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10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-8953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 lang="en-US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body" idx="1"/>
          </p:nvPr>
        </p:nvSpPr>
        <p:spPr>
          <a:xfrm>
            <a:off x="670016" y="2526099"/>
            <a:ext cx="10834065" cy="2371417"/>
          </a:xfrm>
          <a:prstGeom prst="rect">
            <a:avLst/>
          </a:prstGeom>
        </p:spPr>
        <p:txBody>
          <a:bodyPr vert="horz" wrap="square" lIns="0" tIns="519683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6000" b="1" spc="-5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endParaRPr sz="60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sz="6000" b="1" dirty="0">
                <a:solidFill>
                  <a:srgbClr val="C00000"/>
                </a:solidFill>
                <a:latin typeface="Arial"/>
                <a:cs typeface="Arial"/>
              </a:rPr>
              <a:t>CARE</a:t>
            </a:r>
            <a:r>
              <a:rPr sz="6000" b="1" spc="-5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6000" b="1" spc="-5" dirty="0">
                <a:solidFill>
                  <a:srgbClr val="C00000"/>
                </a:solidFill>
                <a:latin typeface="Arial"/>
                <a:cs typeface="Arial"/>
              </a:rPr>
              <a:t>UNDER</a:t>
            </a:r>
            <a:r>
              <a:rPr sz="6000" b="1" spc="-4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6000" b="1" spc="-5" dirty="0">
                <a:solidFill>
                  <a:srgbClr val="C00000"/>
                </a:solidFill>
                <a:latin typeface="Arial"/>
                <a:cs typeface="Arial"/>
              </a:rPr>
              <a:t>FIRE</a:t>
            </a:r>
            <a:endParaRPr sz="6000" dirty="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615546" y="6603704"/>
            <a:ext cx="246379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11</a:t>
            </a:fld>
            <a:endParaRPr sz="1200">
              <a:latin typeface="Arial MT"/>
              <a:cs typeface="Arial MT"/>
            </a:endParaRPr>
          </a:p>
        </p:txBody>
      </p:sp>
      <p:sp>
        <p:nvSpPr>
          <p:cNvPr id="16" name="object 12">
            <a:extLst>
              <a:ext uri="{FF2B5EF4-FFF2-40B4-BE49-F238E27FC236}">
                <a16:creationId xmlns:a16="http://schemas.microsoft.com/office/drawing/2014/main" id="{C179C6A9-D31B-73B1-A63B-F4E8A31CDF45}"/>
              </a:ext>
            </a:extLst>
          </p:cNvPr>
          <p:cNvSpPr/>
          <p:nvPr/>
        </p:nvSpPr>
        <p:spPr>
          <a:xfrm>
            <a:off x="3650076" y="1105945"/>
            <a:ext cx="930267" cy="756285"/>
          </a:xfrm>
          <a:custGeom>
            <a:avLst/>
            <a:gdLst/>
            <a:ahLst/>
            <a:cxnLst/>
            <a:rect l="l" t="t" r="r" b="b"/>
            <a:pathLst>
              <a:path w="756285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5"/>
                </a:lnTo>
                <a:lnTo>
                  <a:pt x="126955" y="95398"/>
                </a:lnTo>
                <a:lnTo>
                  <a:pt x="95398" y="126955"/>
                </a:lnTo>
                <a:lnTo>
                  <a:pt x="67725" y="162040"/>
                </a:lnTo>
                <a:lnTo>
                  <a:pt x="44288" y="200300"/>
                </a:lnTo>
                <a:lnTo>
                  <a:pt x="25443" y="241380"/>
                </a:lnTo>
                <a:lnTo>
                  <a:pt x="11544" y="284926"/>
                </a:lnTo>
                <a:lnTo>
                  <a:pt x="2945" y="330584"/>
                </a:lnTo>
                <a:lnTo>
                  <a:pt x="0" y="378000"/>
                </a:lnTo>
                <a:lnTo>
                  <a:pt x="2945" y="425415"/>
                </a:lnTo>
                <a:lnTo>
                  <a:pt x="11544" y="471073"/>
                </a:lnTo>
                <a:lnTo>
                  <a:pt x="25443" y="514619"/>
                </a:lnTo>
                <a:lnTo>
                  <a:pt x="44288" y="555700"/>
                </a:lnTo>
                <a:lnTo>
                  <a:pt x="67725" y="593959"/>
                </a:lnTo>
                <a:lnTo>
                  <a:pt x="95398" y="629045"/>
                </a:lnTo>
                <a:lnTo>
                  <a:pt x="126955" y="660601"/>
                </a:lnTo>
                <a:lnTo>
                  <a:pt x="162040" y="688275"/>
                </a:lnTo>
                <a:lnTo>
                  <a:pt x="200300" y="711711"/>
                </a:lnTo>
                <a:lnTo>
                  <a:pt x="241380" y="730556"/>
                </a:lnTo>
                <a:lnTo>
                  <a:pt x="284926" y="744456"/>
                </a:lnTo>
                <a:lnTo>
                  <a:pt x="330584" y="753055"/>
                </a:lnTo>
                <a:lnTo>
                  <a:pt x="378000" y="756000"/>
                </a:lnTo>
                <a:lnTo>
                  <a:pt x="425415" y="753055"/>
                </a:lnTo>
                <a:lnTo>
                  <a:pt x="471073" y="744456"/>
                </a:lnTo>
                <a:lnTo>
                  <a:pt x="514619" y="730556"/>
                </a:lnTo>
                <a:lnTo>
                  <a:pt x="555699" y="711711"/>
                </a:lnTo>
                <a:lnTo>
                  <a:pt x="593959" y="688275"/>
                </a:lnTo>
                <a:lnTo>
                  <a:pt x="629045" y="660601"/>
                </a:lnTo>
                <a:lnTo>
                  <a:pt x="660601" y="629045"/>
                </a:lnTo>
                <a:lnTo>
                  <a:pt x="688275" y="593959"/>
                </a:lnTo>
                <a:lnTo>
                  <a:pt x="711711" y="555700"/>
                </a:lnTo>
                <a:lnTo>
                  <a:pt x="730556" y="514619"/>
                </a:lnTo>
                <a:lnTo>
                  <a:pt x="744455" y="471073"/>
                </a:lnTo>
                <a:lnTo>
                  <a:pt x="753055" y="425415"/>
                </a:lnTo>
                <a:lnTo>
                  <a:pt x="756000" y="378000"/>
                </a:lnTo>
                <a:lnTo>
                  <a:pt x="753055" y="330584"/>
                </a:lnTo>
                <a:lnTo>
                  <a:pt x="744455" y="284926"/>
                </a:lnTo>
                <a:lnTo>
                  <a:pt x="730556" y="241380"/>
                </a:lnTo>
                <a:lnTo>
                  <a:pt x="711711" y="200300"/>
                </a:lnTo>
                <a:lnTo>
                  <a:pt x="688275" y="162040"/>
                </a:lnTo>
                <a:lnTo>
                  <a:pt x="660601" y="126955"/>
                </a:lnTo>
                <a:lnTo>
                  <a:pt x="629045" y="95398"/>
                </a:lnTo>
                <a:lnTo>
                  <a:pt x="593959" y="67725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D6343A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7" name="object 13">
            <a:extLst>
              <a:ext uri="{FF2B5EF4-FFF2-40B4-BE49-F238E27FC236}">
                <a16:creationId xmlns:a16="http://schemas.microsoft.com/office/drawing/2014/main" id="{3B9E8160-2315-07C4-0217-157EB1C155D0}"/>
              </a:ext>
            </a:extLst>
          </p:cNvPr>
          <p:cNvSpPr txBox="1"/>
          <p:nvPr/>
        </p:nvSpPr>
        <p:spPr>
          <a:xfrm>
            <a:off x="3785400" y="997417"/>
            <a:ext cx="659619" cy="796372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53975" marR="5080" indent="-41910" algn="ctr">
              <a:lnSpc>
                <a:spcPct val="140900"/>
              </a:lnSpc>
              <a:spcBef>
                <a:spcPts val="80"/>
              </a:spcBef>
            </a:pPr>
            <a:r>
              <a:rPr sz="4000" spc="-50" dirty="0">
                <a:solidFill>
                  <a:srgbClr val="FFFFFF"/>
                </a:solidFill>
                <a:latin typeface="Arial Black"/>
                <a:cs typeface="Arial Black"/>
              </a:rPr>
              <a:t>M </a:t>
            </a:r>
            <a:endParaRPr sz="4000" dirty="0">
              <a:latin typeface="Arial Black"/>
              <a:cs typeface="Arial Black"/>
            </a:endParaRPr>
          </a:p>
        </p:txBody>
      </p:sp>
      <p:sp>
        <p:nvSpPr>
          <p:cNvPr id="18" name="object 13">
            <a:extLst>
              <a:ext uri="{FF2B5EF4-FFF2-40B4-BE49-F238E27FC236}">
                <a16:creationId xmlns:a16="http://schemas.microsoft.com/office/drawing/2014/main" id="{E1322555-3D6E-5836-8077-BFDB34BD9A1D}"/>
              </a:ext>
            </a:extLst>
          </p:cNvPr>
          <p:cNvSpPr txBox="1"/>
          <p:nvPr/>
        </p:nvSpPr>
        <p:spPr>
          <a:xfrm>
            <a:off x="4773075" y="997417"/>
            <a:ext cx="659619" cy="796372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53975" marR="5080" indent="-41910" algn="ctr">
              <a:lnSpc>
                <a:spcPct val="140900"/>
              </a:lnSpc>
              <a:spcBef>
                <a:spcPts val="80"/>
              </a:spcBef>
            </a:pPr>
            <a:r>
              <a:rPr lang="en-US" sz="4000" spc="-50" dirty="0">
                <a:solidFill>
                  <a:srgbClr val="FFFFFF"/>
                </a:solidFill>
                <a:latin typeface="Arial Black"/>
                <a:cs typeface="Arial Black"/>
              </a:rPr>
              <a:t>A</a:t>
            </a:r>
            <a:r>
              <a:rPr sz="4000" spc="-50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endParaRPr sz="4000" dirty="0">
              <a:latin typeface="Arial Black"/>
              <a:cs typeface="Arial Black"/>
            </a:endParaRPr>
          </a:p>
        </p:txBody>
      </p:sp>
      <p:sp>
        <p:nvSpPr>
          <p:cNvPr id="19" name="object 13">
            <a:extLst>
              <a:ext uri="{FF2B5EF4-FFF2-40B4-BE49-F238E27FC236}">
                <a16:creationId xmlns:a16="http://schemas.microsoft.com/office/drawing/2014/main" id="{04AF7B8E-5EDC-3E36-4C90-5B6653F986C8}"/>
              </a:ext>
            </a:extLst>
          </p:cNvPr>
          <p:cNvSpPr txBox="1"/>
          <p:nvPr/>
        </p:nvSpPr>
        <p:spPr>
          <a:xfrm>
            <a:off x="6748426" y="997417"/>
            <a:ext cx="659619" cy="796372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53975" marR="5080" indent="-41910" algn="ctr">
              <a:lnSpc>
                <a:spcPct val="140900"/>
              </a:lnSpc>
              <a:spcBef>
                <a:spcPts val="80"/>
              </a:spcBef>
            </a:pPr>
            <a:r>
              <a:rPr lang="en-US" sz="4000" spc="-5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r>
              <a:rPr sz="4000" spc="-50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endParaRPr sz="4000" dirty="0">
              <a:latin typeface="Arial Black"/>
              <a:cs typeface="Arial Black"/>
            </a:endParaRPr>
          </a:p>
        </p:txBody>
      </p:sp>
      <p:sp>
        <p:nvSpPr>
          <p:cNvPr id="20" name="object 13">
            <a:extLst>
              <a:ext uri="{FF2B5EF4-FFF2-40B4-BE49-F238E27FC236}">
                <a16:creationId xmlns:a16="http://schemas.microsoft.com/office/drawing/2014/main" id="{BFC839C0-05B3-9A1B-FF3A-197F2C58AD49}"/>
              </a:ext>
            </a:extLst>
          </p:cNvPr>
          <p:cNvSpPr txBox="1"/>
          <p:nvPr/>
        </p:nvSpPr>
        <p:spPr>
          <a:xfrm>
            <a:off x="5760750" y="997417"/>
            <a:ext cx="659619" cy="796372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53975" marR="5080" indent="-41910" algn="ctr">
              <a:lnSpc>
                <a:spcPct val="140900"/>
              </a:lnSpc>
              <a:spcBef>
                <a:spcPts val="80"/>
              </a:spcBef>
            </a:pPr>
            <a:r>
              <a:rPr lang="en-US" sz="4000" spc="-50" dirty="0">
                <a:solidFill>
                  <a:srgbClr val="FFFFFF"/>
                </a:solidFill>
                <a:latin typeface="Arial Black"/>
                <a:cs typeface="Arial Black"/>
              </a:rPr>
              <a:t>R</a:t>
            </a:r>
            <a:r>
              <a:rPr sz="4000" spc="-50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endParaRPr sz="4000" dirty="0">
              <a:latin typeface="Arial Black"/>
              <a:cs typeface="Arial Black"/>
            </a:endParaRPr>
          </a:p>
        </p:txBody>
      </p:sp>
      <p:sp>
        <p:nvSpPr>
          <p:cNvPr id="21" name="object 13">
            <a:extLst>
              <a:ext uri="{FF2B5EF4-FFF2-40B4-BE49-F238E27FC236}">
                <a16:creationId xmlns:a16="http://schemas.microsoft.com/office/drawing/2014/main" id="{71160E3B-BCEF-3C32-4058-7380EF3F7E50}"/>
              </a:ext>
            </a:extLst>
          </p:cNvPr>
          <p:cNvSpPr txBox="1"/>
          <p:nvPr/>
        </p:nvSpPr>
        <p:spPr>
          <a:xfrm>
            <a:off x="7729075" y="997417"/>
            <a:ext cx="659619" cy="796372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53975" marR="5080" indent="-41910" algn="ctr">
              <a:lnSpc>
                <a:spcPct val="140900"/>
              </a:lnSpc>
              <a:spcBef>
                <a:spcPts val="80"/>
              </a:spcBef>
            </a:pPr>
            <a:r>
              <a:rPr lang="en-US" sz="4000" spc="-50" dirty="0">
                <a:solidFill>
                  <a:srgbClr val="FFFFFF"/>
                </a:solidFill>
                <a:latin typeface="Arial Black"/>
                <a:cs typeface="Arial Black"/>
              </a:rPr>
              <a:t>H</a:t>
            </a:r>
            <a:r>
              <a:rPr sz="4000" spc="-50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endParaRPr sz="4000" dirty="0">
              <a:latin typeface="Arial Black"/>
              <a:cs typeface="Arial Black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046543" y="2063173"/>
            <a:ext cx="8081009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US" sz="6600" b="0" spc="-315" dirty="0">
                <a:solidFill>
                  <a:srgbClr val="FFFFFF"/>
                </a:solidFill>
                <a:latin typeface="Arial Black"/>
                <a:cs typeface="Arial Black"/>
              </a:rPr>
              <a:t>M</a:t>
            </a:r>
            <a:r>
              <a:rPr sz="6000" spc="-315" dirty="0">
                <a:solidFill>
                  <a:srgbClr val="FFFFFF"/>
                </a:solidFill>
              </a:rPr>
              <a:t>ASSIVE</a:t>
            </a:r>
            <a:r>
              <a:rPr sz="6000" spc="-75" dirty="0">
                <a:solidFill>
                  <a:srgbClr val="FFFFFF"/>
                </a:solidFill>
              </a:rPr>
              <a:t> </a:t>
            </a:r>
            <a:r>
              <a:rPr sz="6000" spc="-5" dirty="0">
                <a:solidFill>
                  <a:srgbClr val="FFFFFF"/>
                </a:solidFill>
              </a:rPr>
              <a:t>BLEEDING</a:t>
            </a:r>
            <a:endParaRPr sz="6000" dirty="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679822" y="331723"/>
            <a:ext cx="283908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CARE</a:t>
            </a:r>
            <a:r>
              <a:rPr spc="-50" dirty="0"/>
              <a:t> </a:t>
            </a:r>
            <a:r>
              <a:rPr dirty="0"/>
              <a:t>UNDER</a:t>
            </a:r>
            <a:r>
              <a:rPr spc="-40" dirty="0"/>
              <a:t> </a:t>
            </a:r>
            <a:r>
              <a:rPr spc="-5" dirty="0"/>
              <a:t>FIRE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723451" y="947420"/>
            <a:ext cx="682434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CARE</a:t>
            </a:r>
            <a:r>
              <a:rPr sz="36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UNDER</a:t>
            </a:r>
            <a:r>
              <a:rPr sz="36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FIRE</a:t>
            </a:r>
            <a:r>
              <a:rPr sz="36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15" dirty="0">
                <a:solidFill>
                  <a:srgbClr val="FFFFFF"/>
                </a:solidFill>
                <a:latin typeface="Arial"/>
                <a:cs typeface="Arial"/>
              </a:rPr>
              <a:t>OVERVIEW</a:t>
            </a:r>
            <a:endParaRPr sz="3600" dirty="0">
              <a:latin typeface="Arial"/>
              <a:cs typeface="Arial"/>
            </a:endParaRPr>
          </a:p>
        </p:txBody>
      </p:sp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460005" y="1699276"/>
            <a:ext cx="7270404" cy="4089510"/>
          </a:xfrm>
          <a:prstGeom prst="rect">
            <a:avLst/>
          </a:prstGeom>
        </p:spPr>
      </p:pic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615546" y="6603704"/>
            <a:ext cx="246379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12</a:t>
            </a:fld>
            <a:endParaRPr sz="1200">
              <a:latin typeface="Arial MT"/>
              <a:cs typeface="Arial MT"/>
            </a:endParaRPr>
          </a:p>
        </p:txBody>
      </p:sp>
      <p:sp>
        <p:nvSpPr>
          <p:cNvPr id="11" name="object 8">
            <a:extLst>
              <a:ext uri="{FF2B5EF4-FFF2-40B4-BE49-F238E27FC236}">
                <a16:creationId xmlns:a16="http://schemas.microsoft.com/office/drawing/2014/main" id="{0AA00F5E-4536-76E2-A234-E926BBE7DEA3}"/>
              </a:ext>
            </a:extLst>
          </p:cNvPr>
          <p:cNvSpPr txBox="1"/>
          <p:nvPr/>
        </p:nvSpPr>
        <p:spPr>
          <a:xfrm>
            <a:off x="3723005" y="6501715"/>
            <a:ext cx="4745990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Video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can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be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found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DeployedMedicine.com</a:t>
            </a:r>
            <a:endParaRPr sz="1400" dirty="0">
              <a:latin typeface="Arial MT"/>
              <a:cs typeface="Arial MT"/>
            </a:endParaRPr>
          </a:p>
        </p:txBody>
      </p:sp>
      <p:pic>
        <p:nvPicPr>
          <p:cNvPr id="12" name="03. CUF BLEED CONTROL-CLS-OVERVIEW(CUF)">
            <a:hlinkClick r:id="" action="ppaction://media"/>
            <a:extLst>
              <a:ext uri="{FF2B5EF4-FFF2-40B4-BE49-F238E27FC236}">
                <a16:creationId xmlns:a16="http://schemas.microsoft.com/office/drawing/2014/main" id="{28C9DEC8-DA29-7AB8-A475-EFEF72AED26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673575" y="1518123"/>
            <a:ext cx="8843264" cy="497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0589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1628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CARE</a:t>
            </a:r>
            <a:r>
              <a:rPr spc="-50" dirty="0"/>
              <a:t> </a:t>
            </a:r>
            <a:r>
              <a:rPr dirty="0"/>
              <a:t>UNDER</a:t>
            </a:r>
            <a:r>
              <a:rPr spc="-40" dirty="0"/>
              <a:t> </a:t>
            </a:r>
            <a:r>
              <a:rPr spc="-5" dirty="0"/>
              <a:t>FIRE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170687" y="2200655"/>
            <a:ext cx="5544820" cy="3980815"/>
            <a:chOff x="170687" y="2200655"/>
            <a:chExt cx="5544820" cy="398081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51632" y="4654295"/>
              <a:ext cx="2563368" cy="152704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70687" y="2200655"/>
              <a:ext cx="4614672" cy="2651760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1572005" y="965708"/>
            <a:ext cx="912685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D6343A"/>
                </a:solidFill>
                <a:latin typeface="Arial"/>
                <a:cs typeface="Arial"/>
              </a:rPr>
              <a:t>IDENTIFY</a:t>
            </a:r>
            <a:r>
              <a:rPr sz="3600" b="1" spc="-75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3600" b="1" spc="-20" dirty="0">
                <a:latin typeface="Arial"/>
                <a:cs typeface="Arial"/>
              </a:rPr>
              <a:t>LIFE-THREATENING</a:t>
            </a:r>
            <a:r>
              <a:rPr sz="3600" b="1" spc="-25" dirty="0"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D6343A"/>
                </a:solidFill>
                <a:latin typeface="Arial"/>
                <a:cs typeface="Arial"/>
              </a:rPr>
              <a:t>BLEEDING</a:t>
            </a:r>
            <a:endParaRPr sz="3600">
              <a:latin typeface="Arial"/>
              <a:cs typeface="Arial"/>
            </a:endParaRPr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427464" y="2532888"/>
            <a:ext cx="1755648" cy="2014727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3092071" y="1808988"/>
            <a:ext cx="6204585" cy="21869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186180">
              <a:lnSpc>
                <a:spcPct val="141000"/>
              </a:lnSpc>
              <a:spcBef>
                <a:spcPts val="100"/>
              </a:spcBef>
            </a:pPr>
            <a:r>
              <a:rPr sz="2000" b="1" spc="-5" dirty="0">
                <a:latin typeface="Arial"/>
                <a:cs typeface="Arial"/>
              </a:rPr>
              <a:t>Bright red blood </a:t>
            </a:r>
            <a:r>
              <a:rPr sz="2000" dirty="0">
                <a:latin typeface="Arial MT"/>
                <a:cs typeface="Arial MT"/>
              </a:rPr>
              <a:t>is pooling on </a:t>
            </a:r>
            <a:r>
              <a:rPr sz="2000" spc="-5" dirty="0">
                <a:latin typeface="Arial MT"/>
                <a:cs typeface="Arial MT"/>
              </a:rPr>
              <a:t>the ground </a:t>
            </a:r>
            <a:r>
              <a:rPr sz="2000" dirty="0">
                <a:latin typeface="Arial MT"/>
                <a:cs typeface="Arial MT"/>
              </a:rPr>
              <a:t> The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overlying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clothes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are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b="1" dirty="0">
                <a:latin typeface="Arial"/>
                <a:cs typeface="Arial"/>
              </a:rPr>
              <a:t>soaked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dirty="0">
                <a:latin typeface="Arial MT"/>
                <a:cs typeface="Arial MT"/>
              </a:rPr>
              <a:t>with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blood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22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500">
              <a:latin typeface="Arial MT"/>
              <a:cs typeface="Arial MT"/>
            </a:endParaRPr>
          </a:p>
          <a:p>
            <a:pPr marL="2633345">
              <a:lnSpc>
                <a:spcPct val="100000"/>
              </a:lnSpc>
            </a:pPr>
            <a:r>
              <a:rPr sz="2000" spc="-5" dirty="0">
                <a:latin typeface="Arial MT"/>
                <a:cs typeface="Arial MT"/>
              </a:rPr>
              <a:t>There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is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traumatic</a:t>
            </a:r>
            <a:endParaRPr sz="2000">
              <a:latin typeface="Arial MT"/>
              <a:cs typeface="Arial MT"/>
            </a:endParaRPr>
          </a:p>
          <a:p>
            <a:pPr marL="2633345">
              <a:lnSpc>
                <a:spcPct val="100000"/>
              </a:lnSpc>
            </a:pPr>
            <a:r>
              <a:rPr sz="2000" b="1" spc="-35" dirty="0">
                <a:latin typeface="Arial"/>
                <a:cs typeface="Arial"/>
              </a:rPr>
              <a:t>AMPUTATION</a:t>
            </a:r>
            <a:r>
              <a:rPr sz="2000" b="1" spc="-10" dirty="0">
                <a:latin typeface="Arial"/>
                <a:cs typeface="Arial"/>
              </a:rPr>
              <a:t> </a:t>
            </a:r>
            <a:r>
              <a:rPr sz="2000" dirty="0">
                <a:latin typeface="Arial MT"/>
                <a:cs typeface="Arial MT"/>
              </a:rPr>
              <a:t>of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b="1" spc="-5" dirty="0">
                <a:latin typeface="Arial"/>
                <a:cs typeface="Arial"/>
              </a:rPr>
              <a:t>arm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dirty="0">
                <a:latin typeface="Arial MT"/>
                <a:cs typeface="Arial MT"/>
              </a:rPr>
              <a:t>or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b="1" spc="-10" dirty="0">
                <a:latin typeface="Arial"/>
                <a:cs typeface="Arial"/>
              </a:rPr>
              <a:t>leg</a:t>
            </a:r>
            <a:endParaRPr sz="20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186623" y="5006340"/>
            <a:ext cx="368046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 dirty="0">
                <a:latin typeface="Arial MT"/>
                <a:cs typeface="Arial MT"/>
              </a:rPr>
              <a:t>There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is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b="1" spc="-5" dirty="0">
                <a:latin typeface="Arial"/>
                <a:cs typeface="Arial"/>
              </a:rPr>
              <a:t>pulsatile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dirty="0">
                <a:latin typeface="Arial MT"/>
                <a:cs typeface="Arial MT"/>
              </a:rPr>
              <a:t>(pulsing)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or</a:t>
            </a:r>
            <a:endParaRPr sz="2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2000" b="1" spc="-5" dirty="0">
                <a:latin typeface="Arial"/>
                <a:cs typeface="Arial"/>
              </a:rPr>
              <a:t>steady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dirty="0">
                <a:latin typeface="Arial MT"/>
                <a:cs typeface="Arial MT"/>
              </a:rPr>
              <a:t>bleeding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from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wound</a:t>
            </a:r>
            <a:endParaRPr sz="2000">
              <a:latin typeface="Arial MT"/>
              <a:cs typeface="Arial MT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2817182" y="1924476"/>
            <a:ext cx="2764790" cy="2038985"/>
            <a:chOff x="2817182" y="1924476"/>
            <a:chExt cx="2764790" cy="2038985"/>
          </a:xfrm>
        </p:grpSpPr>
        <p:sp>
          <p:nvSpPr>
            <p:cNvPr id="11" name="object 11"/>
            <p:cNvSpPr/>
            <p:nvPr/>
          </p:nvSpPr>
          <p:spPr>
            <a:xfrm>
              <a:off x="2874332" y="1924476"/>
              <a:ext cx="0" cy="289560"/>
            </a:xfrm>
            <a:custGeom>
              <a:avLst/>
              <a:gdLst/>
              <a:ahLst/>
              <a:cxnLst/>
              <a:rect l="l" t="t" r="r" b="b"/>
              <a:pathLst>
                <a:path h="289560">
                  <a:moveTo>
                    <a:pt x="0" y="289504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5524605" y="3341247"/>
              <a:ext cx="0" cy="622300"/>
            </a:xfrm>
            <a:custGeom>
              <a:avLst/>
              <a:gdLst/>
              <a:ahLst/>
              <a:cxnLst/>
              <a:rect l="l" t="t" r="r" b="b"/>
              <a:pathLst>
                <a:path h="622300">
                  <a:moveTo>
                    <a:pt x="0" y="621864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2874332" y="2364314"/>
              <a:ext cx="0" cy="289560"/>
            </a:xfrm>
            <a:custGeom>
              <a:avLst/>
              <a:gdLst/>
              <a:ahLst/>
              <a:cxnLst/>
              <a:rect l="l" t="t" r="r" b="b"/>
              <a:pathLst>
                <a:path h="289560">
                  <a:moveTo>
                    <a:pt x="0" y="289504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/>
          <p:nvPr/>
        </p:nvSpPr>
        <p:spPr>
          <a:xfrm>
            <a:off x="5989241" y="4985868"/>
            <a:ext cx="0" cy="646430"/>
          </a:xfrm>
          <a:custGeom>
            <a:avLst/>
            <a:gdLst/>
            <a:ahLst/>
            <a:cxnLst/>
            <a:rect l="l" t="t" r="r" b="b"/>
            <a:pathLst>
              <a:path h="646429">
                <a:moveTo>
                  <a:pt x="0" y="646330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1615546" y="6603704"/>
            <a:ext cx="246379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13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287961" y="386588"/>
            <a:ext cx="161607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767171"/>
                </a:solidFill>
                <a:latin typeface="Arial"/>
                <a:cs typeface="Arial"/>
              </a:rPr>
              <a:t>Q</a:t>
            </a:r>
            <a:r>
              <a:rPr sz="2400" b="1" dirty="0">
                <a:solidFill>
                  <a:srgbClr val="767171"/>
                </a:solidFill>
                <a:latin typeface="Arial"/>
                <a:cs typeface="Arial"/>
              </a:rPr>
              <a:t>UES</a:t>
            </a:r>
            <a:r>
              <a:rPr sz="2400" b="1" spc="-5" dirty="0">
                <a:solidFill>
                  <a:srgbClr val="767171"/>
                </a:solidFill>
                <a:latin typeface="Arial"/>
                <a:cs typeface="Arial"/>
              </a:rPr>
              <a:t>TIO</a:t>
            </a:r>
            <a:r>
              <a:rPr sz="2400" b="1" dirty="0">
                <a:solidFill>
                  <a:srgbClr val="767171"/>
                </a:solidFill>
                <a:latin typeface="Arial"/>
                <a:cs typeface="Arial"/>
              </a:rPr>
              <a:t>N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53644" y="2217420"/>
            <a:ext cx="3905885" cy="1833245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12700" marR="5080">
              <a:lnSpc>
                <a:spcPct val="90200"/>
              </a:lnSpc>
              <a:spcBef>
                <a:spcPts val="475"/>
              </a:spcBef>
            </a:pPr>
            <a:r>
              <a:rPr sz="3200" spc="-5" dirty="0">
                <a:latin typeface="Arial MT"/>
                <a:cs typeface="Arial MT"/>
              </a:rPr>
              <a:t>How</a:t>
            </a:r>
            <a:r>
              <a:rPr sz="3200" spc="-20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long</a:t>
            </a:r>
            <a:r>
              <a:rPr sz="3200" spc="-25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does</a:t>
            </a:r>
            <a:r>
              <a:rPr sz="3200" spc="-20" dirty="0">
                <a:latin typeface="Arial MT"/>
                <a:cs typeface="Arial MT"/>
              </a:rPr>
              <a:t> </a:t>
            </a:r>
            <a:r>
              <a:rPr sz="3200" dirty="0">
                <a:latin typeface="Arial MT"/>
                <a:cs typeface="Arial MT"/>
              </a:rPr>
              <a:t>it</a:t>
            </a:r>
            <a:r>
              <a:rPr sz="3200" spc="-20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take </a:t>
            </a:r>
            <a:r>
              <a:rPr sz="3200" spc="-875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to </a:t>
            </a:r>
            <a:r>
              <a:rPr sz="3200" b="1" spc="-10" dirty="0">
                <a:latin typeface="Arial"/>
                <a:cs typeface="Arial"/>
              </a:rPr>
              <a:t>bleed </a:t>
            </a:r>
            <a:r>
              <a:rPr sz="3200" b="1" spc="-5" dirty="0">
                <a:latin typeface="Arial"/>
                <a:cs typeface="Arial"/>
              </a:rPr>
              <a:t>to death </a:t>
            </a:r>
            <a:r>
              <a:rPr sz="3200" b="1" dirty="0">
                <a:latin typeface="Arial"/>
                <a:cs typeface="Arial"/>
              </a:rPr>
              <a:t> </a:t>
            </a:r>
            <a:r>
              <a:rPr sz="3200" spc="-5" dirty="0">
                <a:latin typeface="Arial MT"/>
                <a:cs typeface="Arial MT"/>
              </a:rPr>
              <a:t>from </a:t>
            </a:r>
            <a:r>
              <a:rPr sz="3200" dirty="0">
                <a:latin typeface="Arial MT"/>
                <a:cs typeface="Arial MT"/>
              </a:rPr>
              <a:t>a </a:t>
            </a:r>
            <a:r>
              <a:rPr sz="3200" b="1" spc="-5" dirty="0">
                <a:latin typeface="Arial"/>
                <a:cs typeface="Arial"/>
              </a:rPr>
              <a:t>major artery </a:t>
            </a:r>
            <a:r>
              <a:rPr sz="3200" b="1" dirty="0">
                <a:latin typeface="Arial"/>
                <a:cs typeface="Arial"/>
              </a:rPr>
              <a:t> </a:t>
            </a:r>
            <a:r>
              <a:rPr sz="3200" b="1" spc="-5" dirty="0">
                <a:latin typeface="Arial"/>
                <a:cs typeface="Arial"/>
              </a:rPr>
              <a:t>injury</a:t>
            </a:r>
            <a:r>
              <a:rPr sz="3200" spc="-5" dirty="0">
                <a:latin typeface="Arial MT"/>
                <a:cs typeface="Arial MT"/>
              </a:rPr>
              <a:t>?</a:t>
            </a:r>
            <a:endParaRPr sz="3200">
              <a:latin typeface="Arial MT"/>
              <a:cs typeface="Arial MT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815651" y="947420"/>
            <a:ext cx="464121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D6343A"/>
                </a:solidFill>
              </a:rPr>
              <a:t>TIME</a:t>
            </a:r>
            <a:r>
              <a:rPr sz="3600" spc="-30" dirty="0">
                <a:solidFill>
                  <a:srgbClr val="D6343A"/>
                </a:solidFill>
              </a:rPr>
              <a:t> </a:t>
            </a:r>
            <a:r>
              <a:rPr sz="3600" spc="-35" dirty="0">
                <a:solidFill>
                  <a:srgbClr val="000000"/>
                </a:solidFill>
              </a:rPr>
              <a:t>TO</a:t>
            </a:r>
            <a:r>
              <a:rPr sz="3600" spc="-20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BLEED</a:t>
            </a:r>
            <a:r>
              <a:rPr sz="3600" spc="-20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OUT</a:t>
            </a:r>
            <a:endParaRPr sz="3600"/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34856" y="3986784"/>
            <a:ext cx="1569720" cy="1572767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992623" y="1627632"/>
            <a:ext cx="3142487" cy="4983480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7670665" y="2266188"/>
            <a:ext cx="3882390" cy="149161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>
              <a:lnSpc>
                <a:spcPct val="100299"/>
              </a:lnSpc>
              <a:spcBef>
                <a:spcPts val="85"/>
              </a:spcBef>
            </a:pPr>
            <a:r>
              <a:rPr sz="3200" spc="-5" dirty="0">
                <a:latin typeface="Arial MT"/>
                <a:cs typeface="Arial MT"/>
              </a:rPr>
              <a:t>Casualties with such </a:t>
            </a:r>
            <a:r>
              <a:rPr sz="3200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an</a:t>
            </a:r>
            <a:r>
              <a:rPr sz="3200" spc="-25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injury</a:t>
            </a:r>
            <a:r>
              <a:rPr sz="3200" spc="-20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can</a:t>
            </a:r>
            <a:r>
              <a:rPr sz="3200" spc="-25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bleed</a:t>
            </a:r>
            <a:r>
              <a:rPr sz="3200" spc="-20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to </a:t>
            </a:r>
            <a:r>
              <a:rPr sz="3200" spc="-875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death</a:t>
            </a:r>
            <a:r>
              <a:rPr sz="3200" spc="-25" dirty="0">
                <a:latin typeface="Arial MT"/>
                <a:cs typeface="Arial MT"/>
              </a:rPr>
              <a:t> </a:t>
            </a:r>
            <a:r>
              <a:rPr sz="3200" dirty="0">
                <a:latin typeface="Arial MT"/>
                <a:cs typeface="Arial MT"/>
              </a:rPr>
              <a:t>in</a:t>
            </a:r>
            <a:r>
              <a:rPr sz="3200" spc="-25" dirty="0">
                <a:latin typeface="Arial MT"/>
                <a:cs typeface="Arial MT"/>
              </a:rPr>
              <a:t> </a:t>
            </a:r>
            <a:r>
              <a:rPr sz="3200" b="1" i="1" spc="-5" dirty="0">
                <a:solidFill>
                  <a:srgbClr val="D6343A"/>
                </a:solidFill>
                <a:latin typeface="Arial"/>
                <a:cs typeface="Arial"/>
              </a:rPr>
              <a:t>as</a:t>
            </a:r>
            <a:r>
              <a:rPr sz="3200" b="1" i="1" spc="-20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3200" b="1" i="1" spc="-5" dirty="0">
                <a:solidFill>
                  <a:srgbClr val="D6343A"/>
                </a:solidFill>
                <a:latin typeface="Arial"/>
                <a:cs typeface="Arial"/>
              </a:rPr>
              <a:t>little</a:t>
            </a:r>
            <a:r>
              <a:rPr sz="3200" b="1" i="1" spc="-25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3200" b="1" i="1" spc="-5" dirty="0">
                <a:solidFill>
                  <a:srgbClr val="D6343A"/>
                </a:solidFill>
                <a:latin typeface="Arial"/>
                <a:cs typeface="Arial"/>
              </a:rPr>
              <a:t>as</a:t>
            </a:r>
            <a:endParaRPr sz="3200">
              <a:latin typeface="Arial"/>
              <a:cs typeface="Arial"/>
            </a:endParaRPr>
          </a:p>
        </p:txBody>
      </p: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88848" y="4282440"/>
            <a:ext cx="3270504" cy="2228088"/>
          </a:xfrm>
          <a:prstGeom prst="rect">
            <a:avLst/>
          </a:prstGeom>
        </p:spPr>
      </p:pic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615546" y="6603704"/>
            <a:ext cx="246379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14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1628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CARE</a:t>
            </a:r>
            <a:r>
              <a:rPr spc="-50" dirty="0"/>
              <a:t> </a:t>
            </a:r>
            <a:r>
              <a:rPr dirty="0"/>
              <a:t>UNDER</a:t>
            </a:r>
            <a:r>
              <a:rPr spc="-40" dirty="0"/>
              <a:t> </a:t>
            </a:r>
            <a:r>
              <a:rPr spc="-5" dirty="0"/>
              <a:t>FIRE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12538" y="947420"/>
            <a:ext cx="92475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solidFill>
                  <a:srgbClr val="D6343A"/>
                </a:solidFill>
                <a:latin typeface="Arial"/>
                <a:cs typeface="Arial"/>
              </a:rPr>
              <a:t>KNOW</a:t>
            </a:r>
            <a:r>
              <a:rPr sz="3600" b="1" spc="-75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D6343A"/>
                </a:solidFill>
                <a:latin typeface="Arial"/>
                <a:cs typeface="Arial"/>
              </a:rPr>
              <a:t>YOUR</a:t>
            </a:r>
            <a:r>
              <a:rPr sz="3600" b="1" spc="-150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D6343A"/>
                </a:solidFill>
                <a:latin typeface="Arial"/>
                <a:cs typeface="Arial"/>
              </a:rPr>
              <a:t>ACCESS</a:t>
            </a:r>
            <a:r>
              <a:rPr sz="3600" b="1" spc="-10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3600" b="1" spc="-35" dirty="0">
                <a:latin typeface="Arial"/>
                <a:cs typeface="Arial"/>
              </a:rPr>
              <a:t>TO</a:t>
            </a:r>
            <a:r>
              <a:rPr sz="3600" b="1" spc="-145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A</a:t>
            </a:r>
            <a:r>
              <a:rPr sz="3600" b="1" spc="-145" dirty="0">
                <a:latin typeface="Arial"/>
                <a:cs typeface="Arial"/>
              </a:rPr>
              <a:t> </a:t>
            </a:r>
            <a:r>
              <a:rPr sz="3600" b="1" spc="-10" dirty="0">
                <a:latin typeface="Arial"/>
                <a:cs typeface="Arial"/>
              </a:rPr>
              <a:t>TOURNIQUET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712902" y="2217625"/>
            <a:ext cx="3587115" cy="3432810"/>
            <a:chOff x="7712902" y="2217625"/>
            <a:chExt cx="3587115" cy="3432810"/>
          </a:xfrm>
        </p:grpSpPr>
        <p:sp>
          <p:nvSpPr>
            <p:cNvPr id="5" name="object 5"/>
            <p:cNvSpPr/>
            <p:nvPr/>
          </p:nvSpPr>
          <p:spPr>
            <a:xfrm>
              <a:off x="7712902" y="2217625"/>
              <a:ext cx="3587115" cy="3432810"/>
            </a:xfrm>
            <a:custGeom>
              <a:avLst/>
              <a:gdLst/>
              <a:ahLst/>
              <a:cxnLst/>
              <a:rect l="l" t="t" r="r" b="b"/>
              <a:pathLst>
                <a:path w="3587115" h="3432810">
                  <a:moveTo>
                    <a:pt x="3224096" y="0"/>
                  </a:moveTo>
                  <a:lnTo>
                    <a:pt x="362600" y="0"/>
                  </a:lnTo>
                  <a:lnTo>
                    <a:pt x="313397" y="3310"/>
                  </a:lnTo>
                  <a:lnTo>
                    <a:pt x="266206" y="12952"/>
                  </a:lnTo>
                  <a:lnTo>
                    <a:pt x="221459" y="28494"/>
                  </a:lnTo>
                  <a:lnTo>
                    <a:pt x="179588" y="49505"/>
                  </a:lnTo>
                  <a:lnTo>
                    <a:pt x="141026" y="75552"/>
                  </a:lnTo>
                  <a:lnTo>
                    <a:pt x="106203" y="106203"/>
                  </a:lnTo>
                  <a:lnTo>
                    <a:pt x="75552" y="141026"/>
                  </a:lnTo>
                  <a:lnTo>
                    <a:pt x="49505" y="179588"/>
                  </a:lnTo>
                  <a:lnTo>
                    <a:pt x="28494" y="221459"/>
                  </a:lnTo>
                  <a:lnTo>
                    <a:pt x="12952" y="266206"/>
                  </a:lnTo>
                  <a:lnTo>
                    <a:pt x="3310" y="313397"/>
                  </a:lnTo>
                  <a:lnTo>
                    <a:pt x="0" y="362600"/>
                  </a:lnTo>
                  <a:lnTo>
                    <a:pt x="0" y="3070131"/>
                  </a:lnTo>
                  <a:lnTo>
                    <a:pt x="3310" y="3119333"/>
                  </a:lnTo>
                  <a:lnTo>
                    <a:pt x="12952" y="3166524"/>
                  </a:lnTo>
                  <a:lnTo>
                    <a:pt x="28494" y="3211271"/>
                  </a:lnTo>
                  <a:lnTo>
                    <a:pt x="49505" y="3253142"/>
                  </a:lnTo>
                  <a:lnTo>
                    <a:pt x="75552" y="3291705"/>
                  </a:lnTo>
                  <a:lnTo>
                    <a:pt x="106203" y="3326528"/>
                  </a:lnTo>
                  <a:lnTo>
                    <a:pt x="141026" y="3357178"/>
                  </a:lnTo>
                  <a:lnTo>
                    <a:pt x="179588" y="3383225"/>
                  </a:lnTo>
                  <a:lnTo>
                    <a:pt x="221459" y="3404236"/>
                  </a:lnTo>
                  <a:lnTo>
                    <a:pt x="266206" y="3419778"/>
                  </a:lnTo>
                  <a:lnTo>
                    <a:pt x="313397" y="3429421"/>
                  </a:lnTo>
                  <a:lnTo>
                    <a:pt x="362600" y="3432731"/>
                  </a:lnTo>
                  <a:lnTo>
                    <a:pt x="3224096" y="3432731"/>
                  </a:lnTo>
                  <a:lnTo>
                    <a:pt x="3273299" y="3429421"/>
                  </a:lnTo>
                  <a:lnTo>
                    <a:pt x="3320490" y="3419778"/>
                  </a:lnTo>
                  <a:lnTo>
                    <a:pt x="3365237" y="3404236"/>
                  </a:lnTo>
                  <a:lnTo>
                    <a:pt x="3407108" y="3383225"/>
                  </a:lnTo>
                  <a:lnTo>
                    <a:pt x="3445671" y="3357178"/>
                  </a:lnTo>
                  <a:lnTo>
                    <a:pt x="3480494" y="3326528"/>
                  </a:lnTo>
                  <a:lnTo>
                    <a:pt x="3511144" y="3291705"/>
                  </a:lnTo>
                  <a:lnTo>
                    <a:pt x="3537191" y="3253142"/>
                  </a:lnTo>
                  <a:lnTo>
                    <a:pt x="3558202" y="3211271"/>
                  </a:lnTo>
                  <a:lnTo>
                    <a:pt x="3573744" y="3166524"/>
                  </a:lnTo>
                  <a:lnTo>
                    <a:pt x="3583387" y="3119333"/>
                  </a:lnTo>
                  <a:lnTo>
                    <a:pt x="3586697" y="3070131"/>
                  </a:lnTo>
                  <a:lnTo>
                    <a:pt x="3586697" y="362600"/>
                  </a:lnTo>
                  <a:lnTo>
                    <a:pt x="3583387" y="313397"/>
                  </a:lnTo>
                  <a:lnTo>
                    <a:pt x="3573744" y="266206"/>
                  </a:lnTo>
                  <a:lnTo>
                    <a:pt x="3558202" y="221459"/>
                  </a:lnTo>
                  <a:lnTo>
                    <a:pt x="3537191" y="179588"/>
                  </a:lnTo>
                  <a:lnTo>
                    <a:pt x="3511144" y="141026"/>
                  </a:lnTo>
                  <a:lnTo>
                    <a:pt x="3480494" y="106203"/>
                  </a:lnTo>
                  <a:lnTo>
                    <a:pt x="3445671" y="75552"/>
                  </a:lnTo>
                  <a:lnTo>
                    <a:pt x="3407108" y="49505"/>
                  </a:lnTo>
                  <a:lnTo>
                    <a:pt x="3365237" y="28494"/>
                  </a:lnTo>
                  <a:lnTo>
                    <a:pt x="3320490" y="12952"/>
                  </a:lnTo>
                  <a:lnTo>
                    <a:pt x="3273299" y="3310"/>
                  </a:lnTo>
                  <a:lnTo>
                    <a:pt x="3224096" y="0"/>
                  </a:lnTo>
                  <a:close/>
                </a:path>
              </a:pathLst>
            </a:custGeom>
            <a:solidFill>
              <a:srgbClr val="F1F2F2"/>
            </a:solidFill>
            <a:ln>
              <a:solidFill>
                <a:schemeClr val="accent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397240" y="3407663"/>
              <a:ext cx="2249424" cy="185928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7" name="object 7"/>
          <p:cNvSpPr txBox="1"/>
          <p:nvPr/>
        </p:nvSpPr>
        <p:spPr>
          <a:xfrm>
            <a:off x="8561656" y="2288540"/>
            <a:ext cx="1922780" cy="8883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2760"/>
              </a:lnSpc>
              <a:spcBef>
                <a:spcPts val="100"/>
              </a:spcBef>
            </a:pPr>
            <a:r>
              <a:rPr sz="2400" b="1" spc="-5" dirty="0">
                <a:solidFill>
                  <a:srgbClr val="D6343A"/>
                </a:solidFill>
                <a:latin typeface="Arial"/>
                <a:cs typeface="Arial"/>
              </a:rPr>
              <a:t>PERSONAL</a:t>
            </a:r>
            <a:endParaRPr sz="2400">
              <a:latin typeface="Arial"/>
              <a:cs typeface="Arial"/>
            </a:endParaRPr>
          </a:p>
          <a:p>
            <a:pPr marL="12700" marR="5080" algn="ctr">
              <a:lnSpc>
                <a:spcPts val="1989"/>
              </a:lnSpc>
              <a:spcBef>
                <a:spcPts val="85"/>
              </a:spcBef>
            </a:pPr>
            <a:r>
              <a:rPr sz="1800" b="1" spc="-5" dirty="0">
                <a:latin typeface="Arial"/>
                <a:cs typeface="Arial"/>
              </a:rPr>
              <a:t>Joint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First</a:t>
            </a:r>
            <a:r>
              <a:rPr sz="1800" b="1" spc="-8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Aid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Kit </a:t>
            </a:r>
            <a:r>
              <a:rPr sz="1800" b="1" spc="-484" dirty="0">
                <a:latin typeface="Arial"/>
                <a:cs typeface="Arial"/>
              </a:rPr>
              <a:t> </a:t>
            </a:r>
            <a:r>
              <a:rPr sz="1800" b="1" spc="-20" dirty="0">
                <a:latin typeface="Arial"/>
                <a:cs typeface="Arial"/>
              </a:rPr>
              <a:t>(JFAK)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13815" y="1955291"/>
            <a:ext cx="6341110" cy="150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000" dirty="0">
                <a:latin typeface="Arial MT"/>
                <a:cs typeface="Arial MT"/>
              </a:rPr>
              <a:t>Have</a:t>
            </a:r>
            <a:r>
              <a:rPr sz="2000" spc="-5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TQ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available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for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b="1" spc="-5" dirty="0">
                <a:latin typeface="Arial"/>
                <a:cs typeface="Arial"/>
              </a:rPr>
              <a:t>self-application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dirty="0">
                <a:latin typeface="Arial MT"/>
                <a:cs typeface="Arial MT"/>
              </a:rPr>
              <a:t>should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you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need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one,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b="1" spc="-5" dirty="0">
                <a:latin typeface="Arial"/>
                <a:cs typeface="Arial"/>
              </a:rPr>
              <a:t>QUICK</a:t>
            </a:r>
            <a:r>
              <a:rPr sz="2000" b="1" spc="-7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ACCESS</a:t>
            </a:r>
            <a:r>
              <a:rPr sz="2000" b="1" spc="-5" dirty="0">
                <a:latin typeface="Arial"/>
                <a:cs typeface="Arial"/>
              </a:rPr>
              <a:t> IS</a:t>
            </a:r>
            <a:r>
              <a:rPr sz="2000" b="1" spc="-1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KEY!</a:t>
            </a:r>
            <a:endParaRPr sz="200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spcBef>
                <a:spcPts val="1005"/>
              </a:spcBef>
              <a:buClr>
                <a:srgbClr val="F16232"/>
              </a:buClr>
              <a:buFont typeface="Wingdings"/>
              <a:buChar char=""/>
              <a:tabLst>
                <a:tab pos="297815" algn="l"/>
                <a:tab pos="298450" algn="l"/>
              </a:tabLst>
            </a:pPr>
            <a:r>
              <a:rPr sz="2000" b="1" spc="-5" dirty="0">
                <a:latin typeface="Arial"/>
                <a:cs typeface="Arial"/>
              </a:rPr>
              <a:t>DON’T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dirty="0">
                <a:latin typeface="Arial MT"/>
                <a:cs typeface="Arial MT"/>
              </a:rPr>
              <a:t>leave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your</a:t>
            </a:r>
            <a:r>
              <a:rPr sz="2000" spc="-5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TQ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at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bottom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of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your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pack!</a:t>
            </a:r>
            <a:endParaRPr sz="2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010"/>
              </a:spcBef>
            </a:pPr>
            <a:r>
              <a:rPr sz="2000" b="1" spc="-15" dirty="0">
                <a:solidFill>
                  <a:srgbClr val="D6343A"/>
                </a:solidFill>
                <a:latin typeface="Arial"/>
                <a:cs typeface="Arial"/>
              </a:rPr>
              <a:t>CASUALTY’S</a:t>
            </a:r>
            <a:r>
              <a:rPr sz="2000" b="1" spc="-25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2000" b="1" spc="-30" dirty="0">
                <a:solidFill>
                  <a:srgbClr val="D6343A"/>
                </a:solidFill>
                <a:latin typeface="Arial"/>
                <a:cs typeface="Arial"/>
              </a:rPr>
              <a:t>JFAK</a:t>
            </a:r>
            <a:r>
              <a:rPr sz="2000" b="1" spc="-20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D6343A"/>
                </a:solidFill>
                <a:latin typeface="Arial"/>
                <a:cs typeface="Arial"/>
              </a:rPr>
              <a:t>FIRST</a:t>
            </a:r>
            <a:endParaRPr sz="20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13815" y="3555492"/>
            <a:ext cx="6345555" cy="18059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100"/>
              </a:spcBef>
              <a:buClr>
                <a:srgbClr val="F16232"/>
              </a:buClr>
              <a:buFont typeface="Wingdings"/>
              <a:buChar char=""/>
              <a:tabLst>
                <a:tab pos="297815" algn="l"/>
                <a:tab pos="298450" algn="l"/>
              </a:tabLst>
            </a:pPr>
            <a:r>
              <a:rPr sz="2000" spc="-5" dirty="0">
                <a:latin typeface="Arial MT"/>
                <a:cs typeface="Arial MT"/>
              </a:rPr>
              <a:t>When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helping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25" dirty="0">
                <a:latin typeface="Arial MT"/>
                <a:cs typeface="Arial MT"/>
              </a:rPr>
              <a:t>buddy,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b="1" dirty="0">
                <a:latin typeface="Arial"/>
                <a:cs typeface="Arial"/>
              </a:rPr>
              <a:t>NEVER</a:t>
            </a:r>
            <a:r>
              <a:rPr sz="2000" b="1" spc="-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USE</a:t>
            </a:r>
            <a:r>
              <a:rPr sz="2000" b="1" spc="-45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YOUR OWN </a:t>
            </a:r>
            <a:r>
              <a:rPr sz="2000" b="1" dirty="0">
                <a:latin typeface="Arial"/>
                <a:cs typeface="Arial"/>
              </a:rPr>
              <a:t>TQ</a:t>
            </a:r>
            <a:endParaRPr sz="2000">
              <a:latin typeface="Arial"/>
              <a:cs typeface="Arial"/>
            </a:endParaRPr>
          </a:p>
          <a:p>
            <a:pPr marL="298450">
              <a:lnSpc>
                <a:spcPct val="100000"/>
              </a:lnSpc>
            </a:pPr>
            <a:r>
              <a:rPr sz="2000" spc="-5" dirty="0">
                <a:latin typeface="Arial MT"/>
                <a:cs typeface="Arial MT"/>
              </a:rPr>
              <a:t>before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casualty’s</a:t>
            </a:r>
            <a:endParaRPr sz="2000">
              <a:latin typeface="Arial MT"/>
              <a:cs typeface="Arial MT"/>
            </a:endParaRPr>
          </a:p>
          <a:p>
            <a:pPr marL="298450" indent="-285750">
              <a:lnSpc>
                <a:spcPct val="100000"/>
              </a:lnSpc>
              <a:spcBef>
                <a:spcPts val="1005"/>
              </a:spcBef>
              <a:buClr>
                <a:srgbClr val="F16232"/>
              </a:buClr>
              <a:buFont typeface="Wingdings"/>
              <a:buChar char=""/>
              <a:tabLst>
                <a:tab pos="297815" algn="l"/>
                <a:tab pos="298450" algn="l"/>
              </a:tabLst>
            </a:pPr>
            <a:r>
              <a:rPr sz="2000" dirty="0">
                <a:latin typeface="Arial MT"/>
                <a:cs typeface="Arial MT"/>
              </a:rPr>
              <a:t>Look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for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spc="-5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TQ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b="1" spc="-10" dirty="0">
                <a:latin typeface="Arial"/>
                <a:cs typeface="Arial"/>
              </a:rPr>
              <a:t>casualty’s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spc="-30" dirty="0">
                <a:latin typeface="Arial"/>
                <a:cs typeface="Arial"/>
              </a:rPr>
              <a:t>JFAK</a:t>
            </a:r>
            <a:endParaRPr sz="200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spcBef>
                <a:spcPts val="1010"/>
              </a:spcBef>
              <a:buClr>
                <a:srgbClr val="F16232"/>
              </a:buClr>
              <a:buFont typeface="Wingdings"/>
              <a:buChar char=""/>
              <a:tabLst>
                <a:tab pos="297815" algn="l"/>
                <a:tab pos="298450" algn="l"/>
              </a:tabLst>
            </a:pPr>
            <a:r>
              <a:rPr sz="2000" spc="-5" dirty="0">
                <a:latin typeface="Arial MT"/>
                <a:cs typeface="Arial MT"/>
              </a:rPr>
              <a:t>If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casualty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does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b="1" spc="-5" dirty="0">
                <a:latin typeface="Arial"/>
                <a:cs typeface="Arial"/>
              </a:rPr>
              <a:t>NOT </a:t>
            </a:r>
            <a:r>
              <a:rPr sz="2000" dirty="0">
                <a:latin typeface="Arial MT"/>
                <a:cs typeface="Arial MT"/>
              </a:rPr>
              <a:t>have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</a:t>
            </a:r>
            <a:r>
              <a:rPr sz="2000" spc="-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TQ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available,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b="1" spc="-5" dirty="0">
                <a:latin typeface="Arial"/>
                <a:cs typeface="Arial"/>
              </a:rPr>
              <a:t>then</a:t>
            </a:r>
            <a:endParaRPr sz="2000">
              <a:latin typeface="Arial"/>
              <a:cs typeface="Arial"/>
            </a:endParaRPr>
          </a:p>
          <a:p>
            <a:pPr marL="298450">
              <a:lnSpc>
                <a:spcPct val="100000"/>
              </a:lnSpc>
            </a:pPr>
            <a:r>
              <a:rPr sz="2000" dirty="0">
                <a:latin typeface="Arial MT"/>
                <a:cs typeface="Arial MT"/>
              </a:rPr>
              <a:t>use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spc="-5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TQ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from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CLS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kit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or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next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available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one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682508" y="2627798"/>
            <a:ext cx="0" cy="314325"/>
          </a:xfrm>
          <a:custGeom>
            <a:avLst/>
            <a:gdLst/>
            <a:ahLst/>
            <a:cxnLst/>
            <a:rect l="l" t="t" r="r" b="b"/>
            <a:pathLst>
              <a:path h="314325">
                <a:moveTo>
                  <a:pt x="0" y="314108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682508" y="3443041"/>
            <a:ext cx="0" cy="612140"/>
          </a:xfrm>
          <a:custGeom>
            <a:avLst/>
            <a:gdLst/>
            <a:ahLst/>
            <a:cxnLst/>
            <a:rect l="l" t="t" r="r" b="b"/>
            <a:pathLst>
              <a:path h="612139">
                <a:moveTo>
                  <a:pt x="0" y="612001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682508" y="4703398"/>
            <a:ext cx="0" cy="612140"/>
          </a:xfrm>
          <a:custGeom>
            <a:avLst/>
            <a:gdLst/>
            <a:ahLst/>
            <a:cxnLst/>
            <a:rect l="l" t="t" r="r" b="b"/>
            <a:pathLst>
              <a:path h="612139">
                <a:moveTo>
                  <a:pt x="0" y="612001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682508" y="4297658"/>
            <a:ext cx="0" cy="306070"/>
          </a:xfrm>
          <a:custGeom>
            <a:avLst/>
            <a:gdLst/>
            <a:ahLst/>
            <a:cxnLst/>
            <a:rect l="l" t="t" r="r" b="b"/>
            <a:pathLst>
              <a:path h="306070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11615546" y="6603704"/>
            <a:ext cx="246379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15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067040" y="1926526"/>
            <a:ext cx="3321685" cy="3870325"/>
          </a:xfrm>
          <a:custGeom>
            <a:avLst/>
            <a:gdLst/>
            <a:ahLst/>
            <a:cxnLst/>
            <a:rect l="l" t="t" r="r" b="b"/>
            <a:pathLst>
              <a:path w="3321684" h="3870325">
                <a:moveTo>
                  <a:pt x="3196059" y="0"/>
                </a:moveTo>
                <a:lnTo>
                  <a:pt x="125625" y="0"/>
                </a:lnTo>
                <a:lnTo>
                  <a:pt x="76726" y="9872"/>
                </a:lnTo>
                <a:lnTo>
                  <a:pt x="36794" y="36794"/>
                </a:lnTo>
                <a:lnTo>
                  <a:pt x="9872" y="76726"/>
                </a:lnTo>
                <a:lnTo>
                  <a:pt x="0" y="125625"/>
                </a:lnTo>
                <a:lnTo>
                  <a:pt x="0" y="3744479"/>
                </a:lnTo>
                <a:lnTo>
                  <a:pt x="9872" y="3793378"/>
                </a:lnTo>
                <a:lnTo>
                  <a:pt x="36794" y="3833310"/>
                </a:lnTo>
                <a:lnTo>
                  <a:pt x="76726" y="3860233"/>
                </a:lnTo>
                <a:lnTo>
                  <a:pt x="125625" y="3870105"/>
                </a:lnTo>
                <a:lnTo>
                  <a:pt x="3196059" y="3870105"/>
                </a:lnTo>
                <a:lnTo>
                  <a:pt x="3244958" y="3860233"/>
                </a:lnTo>
                <a:lnTo>
                  <a:pt x="3284890" y="3833310"/>
                </a:lnTo>
                <a:lnTo>
                  <a:pt x="3311812" y="3793378"/>
                </a:lnTo>
                <a:lnTo>
                  <a:pt x="3321684" y="3744479"/>
                </a:lnTo>
                <a:lnTo>
                  <a:pt x="3321684" y="125625"/>
                </a:lnTo>
                <a:lnTo>
                  <a:pt x="3311812" y="76726"/>
                </a:lnTo>
                <a:lnTo>
                  <a:pt x="3284890" y="36794"/>
                </a:lnTo>
                <a:lnTo>
                  <a:pt x="3244958" y="9872"/>
                </a:lnTo>
                <a:lnTo>
                  <a:pt x="3196059" y="0"/>
                </a:lnTo>
                <a:close/>
              </a:path>
            </a:pathLst>
          </a:custGeom>
          <a:solidFill>
            <a:srgbClr val="F1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1628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CARE</a:t>
            </a:r>
            <a:r>
              <a:rPr spc="-50" dirty="0"/>
              <a:t> </a:t>
            </a:r>
            <a:r>
              <a:rPr dirty="0"/>
              <a:t>UNDER</a:t>
            </a:r>
            <a:r>
              <a:rPr spc="-40" dirty="0"/>
              <a:t> </a:t>
            </a:r>
            <a:r>
              <a:rPr spc="-5" dirty="0"/>
              <a:t>FIRE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52951" y="2157476"/>
            <a:ext cx="3086735" cy="2019300"/>
          </a:xfrm>
          <a:prstGeom prst="rect">
            <a:avLst/>
          </a:prstGeom>
        </p:spPr>
        <p:txBody>
          <a:bodyPr vert="horz" wrap="square" lIns="0" tIns="1193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40"/>
              </a:spcBef>
            </a:pPr>
            <a:r>
              <a:rPr sz="1800" b="1" spc="-5" dirty="0">
                <a:latin typeface="Arial"/>
                <a:cs typeface="Arial"/>
              </a:rPr>
              <a:t>One-Handed</a:t>
            </a:r>
            <a:r>
              <a:rPr sz="1800" b="1" spc="-8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Application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ct val="90300"/>
              </a:lnSpc>
              <a:spcBef>
                <a:spcPts val="1050"/>
              </a:spcBef>
            </a:pPr>
            <a:r>
              <a:rPr sz="1800" spc="-5" dirty="0">
                <a:latin typeface="Arial MT"/>
                <a:cs typeface="Arial MT"/>
              </a:rPr>
              <a:t>The one-handed application </a:t>
            </a:r>
            <a:r>
              <a:rPr sz="1800" dirty="0">
                <a:latin typeface="Arial MT"/>
                <a:cs typeface="Arial MT"/>
              </a:rPr>
              <a:t>is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normally used to apply </a:t>
            </a:r>
            <a:r>
              <a:rPr sz="1800" dirty="0">
                <a:latin typeface="Arial MT"/>
                <a:cs typeface="Arial MT"/>
              </a:rPr>
              <a:t>a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CoTCCC-recommended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windlass or ratchet </a:t>
            </a:r>
            <a:r>
              <a:rPr sz="1800" dirty="0">
                <a:latin typeface="Arial MT"/>
                <a:cs typeface="Arial MT"/>
              </a:rPr>
              <a:t>TQ </a:t>
            </a:r>
            <a:r>
              <a:rPr sz="1800" spc="-5" dirty="0">
                <a:latin typeface="Arial MT"/>
                <a:cs typeface="Arial MT"/>
              </a:rPr>
              <a:t>to the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upper extremities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ts val="1895"/>
              </a:lnSpc>
            </a:pPr>
            <a:r>
              <a:rPr sz="1800" spc="-5" dirty="0">
                <a:latin typeface="Arial MT"/>
                <a:cs typeface="Arial MT"/>
              </a:rPr>
              <a:t>(upper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arm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or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forearm)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46505" y="947420"/>
            <a:ext cx="1077912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D6343A"/>
                </a:solidFill>
                <a:latin typeface="Arial"/>
                <a:cs typeface="Arial"/>
              </a:rPr>
              <a:t>ONE-HANDED</a:t>
            </a:r>
            <a:r>
              <a:rPr sz="3600" b="1" spc="-15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3600" b="1" spc="-10" dirty="0">
                <a:latin typeface="Arial"/>
                <a:cs typeface="Arial"/>
              </a:rPr>
              <a:t>TOURNIQUET </a:t>
            </a:r>
            <a:r>
              <a:rPr sz="3600" b="1" spc="-20" dirty="0">
                <a:latin typeface="Arial"/>
                <a:cs typeface="Arial"/>
              </a:rPr>
              <a:t>SELF-APPLICATION</a:t>
            </a:r>
            <a:endParaRPr sz="36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7595419" y="1837626"/>
            <a:ext cx="4301490" cy="4357370"/>
          </a:xfrm>
          <a:custGeom>
            <a:avLst/>
            <a:gdLst/>
            <a:ahLst/>
            <a:cxnLst/>
            <a:rect l="l" t="t" r="r" b="b"/>
            <a:pathLst>
              <a:path w="4301490" h="4357370">
                <a:moveTo>
                  <a:pt x="4097103" y="0"/>
                </a:moveTo>
                <a:lnTo>
                  <a:pt x="203819" y="0"/>
                </a:lnTo>
                <a:lnTo>
                  <a:pt x="157085" y="5383"/>
                </a:lnTo>
                <a:lnTo>
                  <a:pt x="114185" y="20716"/>
                </a:lnTo>
                <a:lnTo>
                  <a:pt x="76340" y="44776"/>
                </a:lnTo>
                <a:lnTo>
                  <a:pt x="44776" y="76340"/>
                </a:lnTo>
                <a:lnTo>
                  <a:pt x="20716" y="114185"/>
                </a:lnTo>
                <a:lnTo>
                  <a:pt x="5383" y="157085"/>
                </a:lnTo>
                <a:lnTo>
                  <a:pt x="0" y="203819"/>
                </a:lnTo>
                <a:lnTo>
                  <a:pt x="0" y="4153028"/>
                </a:lnTo>
                <a:lnTo>
                  <a:pt x="5383" y="4199762"/>
                </a:lnTo>
                <a:lnTo>
                  <a:pt x="20716" y="4242662"/>
                </a:lnTo>
                <a:lnTo>
                  <a:pt x="44776" y="4280507"/>
                </a:lnTo>
                <a:lnTo>
                  <a:pt x="76340" y="4312071"/>
                </a:lnTo>
                <a:lnTo>
                  <a:pt x="114185" y="4336131"/>
                </a:lnTo>
                <a:lnTo>
                  <a:pt x="157085" y="4351464"/>
                </a:lnTo>
                <a:lnTo>
                  <a:pt x="203819" y="4356848"/>
                </a:lnTo>
                <a:lnTo>
                  <a:pt x="4097103" y="4356848"/>
                </a:lnTo>
                <a:lnTo>
                  <a:pt x="4143837" y="4351464"/>
                </a:lnTo>
                <a:lnTo>
                  <a:pt x="4186738" y="4336131"/>
                </a:lnTo>
                <a:lnTo>
                  <a:pt x="4224582" y="4312071"/>
                </a:lnTo>
                <a:lnTo>
                  <a:pt x="4256146" y="4280507"/>
                </a:lnTo>
                <a:lnTo>
                  <a:pt x="4280207" y="4242662"/>
                </a:lnTo>
                <a:lnTo>
                  <a:pt x="4295540" y="4199762"/>
                </a:lnTo>
                <a:lnTo>
                  <a:pt x="4300923" y="4153028"/>
                </a:lnTo>
                <a:lnTo>
                  <a:pt x="4300923" y="203819"/>
                </a:lnTo>
                <a:lnTo>
                  <a:pt x="4295540" y="157085"/>
                </a:lnTo>
                <a:lnTo>
                  <a:pt x="4280207" y="114185"/>
                </a:lnTo>
                <a:lnTo>
                  <a:pt x="4256146" y="76340"/>
                </a:lnTo>
                <a:lnTo>
                  <a:pt x="4224582" y="44776"/>
                </a:lnTo>
                <a:lnTo>
                  <a:pt x="4186738" y="20716"/>
                </a:lnTo>
                <a:lnTo>
                  <a:pt x="4143837" y="5383"/>
                </a:lnTo>
                <a:lnTo>
                  <a:pt x="4097103" y="0"/>
                </a:lnTo>
                <a:close/>
              </a:path>
            </a:pathLst>
          </a:custGeom>
          <a:solidFill>
            <a:srgbClr val="F1F2F2"/>
          </a:solidFill>
          <a:ln>
            <a:solidFill>
              <a:srgbClr val="00B0F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79746" y="3906013"/>
            <a:ext cx="3368040" cy="2624328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2356104"/>
            <a:ext cx="3803904" cy="2542032"/>
          </a:xfrm>
          <a:prstGeom prst="rect">
            <a:avLst/>
          </a:prstGeom>
        </p:spPr>
      </p:pic>
      <p:sp>
        <p:nvSpPr>
          <p:cNvPr id="14" name="object 1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11615546" y="6603704"/>
            <a:ext cx="246379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16</a:t>
            </a:fld>
            <a:endParaRPr sz="1200">
              <a:latin typeface="Arial MT"/>
              <a:cs typeface="Arial MT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B61E49C-338C-42C2-29B3-9E91FB8074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37423" y="3066954"/>
            <a:ext cx="3643287" cy="1898713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F0F1A543-1344-5679-0ADA-6F919D2D777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19948" y="1969547"/>
            <a:ext cx="3448050" cy="104775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876292" y="343546"/>
            <a:ext cx="10449259" cy="1003416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R="66040" algn="ctr">
              <a:lnSpc>
                <a:spcPct val="100000"/>
              </a:lnSpc>
              <a:spcBef>
                <a:spcPts val="450"/>
              </a:spcBef>
            </a:pPr>
            <a:r>
              <a:rPr dirty="0"/>
              <a:t>CARE</a:t>
            </a:r>
            <a:r>
              <a:rPr spc="-35" dirty="0"/>
              <a:t> </a:t>
            </a:r>
            <a:r>
              <a:rPr dirty="0"/>
              <a:t>UNDER</a:t>
            </a:r>
            <a:r>
              <a:rPr spc="-30" dirty="0"/>
              <a:t> </a:t>
            </a:r>
            <a:r>
              <a:rPr spc="-5" dirty="0"/>
              <a:t>FIRE</a:t>
            </a:r>
          </a:p>
          <a:p>
            <a:pPr marL="12700" marR="5080" indent="-1905" algn="ctr">
              <a:lnSpc>
                <a:spcPts val="4900"/>
              </a:lnSpc>
              <a:spcBef>
                <a:spcPts val="45"/>
              </a:spcBef>
            </a:pPr>
            <a:r>
              <a:rPr sz="3600" spc="-5" dirty="0">
                <a:solidFill>
                  <a:srgbClr val="D6343A"/>
                </a:solidFill>
              </a:rPr>
              <a:t>ONE-HANDED WINDLESS </a:t>
            </a:r>
            <a:r>
              <a:rPr sz="3600" dirty="0">
                <a:solidFill>
                  <a:srgbClr val="D6343A"/>
                </a:solidFill>
              </a:rPr>
              <a:t> </a:t>
            </a:r>
            <a:r>
              <a:rPr sz="3600" spc="-10" dirty="0">
                <a:solidFill>
                  <a:srgbClr val="FFFFFF"/>
                </a:solidFill>
              </a:rPr>
              <a:t>TQ</a:t>
            </a:r>
            <a:r>
              <a:rPr sz="3600" spc="-170" dirty="0">
                <a:solidFill>
                  <a:srgbClr val="FFFFFF"/>
                </a:solidFill>
              </a:rPr>
              <a:t> </a:t>
            </a:r>
            <a:r>
              <a:rPr lang="en-US" sz="3600" spc="-170" dirty="0">
                <a:solidFill>
                  <a:srgbClr val="FFFFFF"/>
                </a:solidFill>
              </a:rPr>
              <a:t> </a:t>
            </a:r>
            <a:r>
              <a:rPr sz="3600" spc="-30" dirty="0">
                <a:solidFill>
                  <a:srgbClr val="FFFFFF"/>
                </a:solidFill>
              </a:rPr>
              <a:t>APPLICATION</a:t>
            </a:r>
            <a:endParaRPr sz="3600" dirty="0"/>
          </a:p>
        </p:txBody>
      </p:sp>
      <p:sp>
        <p:nvSpPr>
          <p:cNvPr id="6" name="object 6"/>
          <p:cNvSpPr txBox="1"/>
          <p:nvPr/>
        </p:nvSpPr>
        <p:spPr>
          <a:xfrm>
            <a:off x="9426509" y="6571995"/>
            <a:ext cx="1876425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5" dirty="0">
                <a:solidFill>
                  <a:srgbClr val="677A8C"/>
                </a:solidFill>
                <a:latin typeface="Arial MT"/>
                <a:cs typeface="Arial MT"/>
              </a:rPr>
              <a:t>#TCCC-CLS-PPT-03</a:t>
            </a:r>
            <a:r>
              <a:rPr sz="1000" spc="-30" dirty="0">
                <a:solidFill>
                  <a:srgbClr val="677A8C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677A8C"/>
                </a:solidFill>
                <a:latin typeface="Arial MT"/>
                <a:cs typeface="Arial MT"/>
              </a:rPr>
              <a:t>30.</a:t>
            </a:r>
            <a:r>
              <a:rPr sz="1000" spc="-25" dirty="0">
                <a:solidFill>
                  <a:srgbClr val="677A8C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677A8C"/>
                </a:solidFill>
                <a:latin typeface="Arial MT"/>
                <a:cs typeface="Arial MT"/>
              </a:rPr>
              <a:t>JUN</a:t>
            </a:r>
            <a:r>
              <a:rPr sz="1000" spc="-20" dirty="0">
                <a:solidFill>
                  <a:srgbClr val="677A8C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677A8C"/>
                </a:solidFill>
                <a:latin typeface="Arial MT"/>
                <a:cs typeface="Arial MT"/>
              </a:rPr>
              <a:t>20</a:t>
            </a:r>
            <a:endParaRPr sz="10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1640946" y="6589268"/>
            <a:ext cx="1936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 MT"/>
                <a:cs typeface="Arial MT"/>
              </a:rPr>
              <a:t>17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723005" y="6501715"/>
            <a:ext cx="4745990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Video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can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be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found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DeployedMedicine.com</a:t>
            </a:r>
            <a:endParaRPr sz="1400" dirty="0">
              <a:latin typeface="Arial MT"/>
              <a:cs typeface="Arial MT"/>
            </a:endParaRPr>
          </a:p>
        </p:txBody>
      </p:sp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652091" y="1984491"/>
            <a:ext cx="6887818" cy="3874310"/>
          </a:xfrm>
          <a:prstGeom prst="rect">
            <a:avLst/>
          </a:prstGeom>
        </p:spPr>
      </p:pic>
      <p:pic>
        <p:nvPicPr>
          <p:cNvPr id="10" name="03a. One-Handed WINDLASS TQ  Application-CLS-HT(CUF)">
            <a:hlinkClick r:id="" action="ppaction://media"/>
            <a:extLst>
              <a:ext uri="{FF2B5EF4-FFF2-40B4-BE49-F238E27FC236}">
                <a16:creationId xmlns:a16="http://schemas.microsoft.com/office/drawing/2014/main" id="{1C4EE0E0-99CA-7263-C89D-B1A6D2815D6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674368" y="1364459"/>
            <a:ext cx="8843264" cy="497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70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901405" y="350819"/>
            <a:ext cx="10389187" cy="1003416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R="66040" algn="ctr">
              <a:lnSpc>
                <a:spcPct val="100000"/>
              </a:lnSpc>
              <a:spcBef>
                <a:spcPts val="450"/>
              </a:spcBef>
            </a:pPr>
            <a:r>
              <a:rPr dirty="0"/>
              <a:t>CARE</a:t>
            </a:r>
            <a:r>
              <a:rPr spc="-35" dirty="0"/>
              <a:t> </a:t>
            </a:r>
            <a:r>
              <a:rPr dirty="0"/>
              <a:t>UNDER</a:t>
            </a:r>
            <a:r>
              <a:rPr spc="-30" dirty="0"/>
              <a:t> </a:t>
            </a:r>
            <a:r>
              <a:rPr spc="-5" dirty="0"/>
              <a:t>FIRE</a:t>
            </a:r>
          </a:p>
          <a:p>
            <a:pPr marL="12700" marR="5080" indent="-1905" algn="ctr">
              <a:lnSpc>
                <a:spcPts val="4900"/>
              </a:lnSpc>
              <a:spcBef>
                <a:spcPts val="45"/>
              </a:spcBef>
            </a:pPr>
            <a:r>
              <a:rPr sz="3600" spc="-5" dirty="0">
                <a:solidFill>
                  <a:srgbClr val="D6343A"/>
                </a:solidFill>
              </a:rPr>
              <a:t>ONE-HANDED </a:t>
            </a:r>
            <a:r>
              <a:rPr sz="3600" spc="-40" dirty="0">
                <a:solidFill>
                  <a:srgbClr val="D6343A"/>
                </a:solidFill>
              </a:rPr>
              <a:t>RATCHET </a:t>
            </a:r>
            <a:r>
              <a:rPr sz="3600" spc="-35" dirty="0">
                <a:solidFill>
                  <a:srgbClr val="D6343A"/>
                </a:solidFill>
              </a:rPr>
              <a:t> </a:t>
            </a:r>
            <a:r>
              <a:rPr sz="3600" spc="-10" dirty="0">
                <a:solidFill>
                  <a:srgbClr val="FFFFFF"/>
                </a:solidFill>
              </a:rPr>
              <a:t>T</a:t>
            </a:r>
            <a:r>
              <a:rPr lang="en-US" sz="3600" spc="-10" dirty="0">
                <a:solidFill>
                  <a:srgbClr val="FFFFFF"/>
                </a:solidFill>
              </a:rPr>
              <a:t>Q</a:t>
            </a:r>
            <a:r>
              <a:rPr sz="3600" spc="-170" dirty="0">
                <a:solidFill>
                  <a:srgbClr val="FFFFFF"/>
                </a:solidFill>
              </a:rPr>
              <a:t> </a:t>
            </a:r>
            <a:r>
              <a:rPr sz="3600" spc="-30" dirty="0">
                <a:solidFill>
                  <a:srgbClr val="FFFFFF"/>
                </a:solidFill>
              </a:rPr>
              <a:t>APPLICATION</a:t>
            </a:r>
            <a:endParaRPr sz="3600" dirty="0"/>
          </a:p>
        </p:txBody>
      </p:sp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653972" y="1955821"/>
            <a:ext cx="6884055" cy="3872191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18</a:t>
            </a:fld>
            <a:endParaRPr dirty="0"/>
          </a:p>
        </p:txBody>
      </p:sp>
      <p:sp>
        <p:nvSpPr>
          <p:cNvPr id="10" name="object 8">
            <a:extLst>
              <a:ext uri="{FF2B5EF4-FFF2-40B4-BE49-F238E27FC236}">
                <a16:creationId xmlns:a16="http://schemas.microsoft.com/office/drawing/2014/main" id="{3F08533E-6831-11AA-1785-F00C7482073C}"/>
              </a:ext>
            </a:extLst>
          </p:cNvPr>
          <p:cNvSpPr txBox="1"/>
          <p:nvPr/>
        </p:nvSpPr>
        <p:spPr>
          <a:xfrm>
            <a:off x="3723005" y="6501715"/>
            <a:ext cx="4745990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Video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can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be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found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DeployedMedicine.com</a:t>
            </a:r>
            <a:endParaRPr sz="1400" dirty="0">
              <a:latin typeface="Arial MT"/>
              <a:cs typeface="Arial MT"/>
            </a:endParaRPr>
          </a:p>
        </p:txBody>
      </p:sp>
      <p:pic>
        <p:nvPicPr>
          <p:cNvPr id="11" name="03b. One-Handed RATCHET TQ Application-CLS-HT(CUF)">
            <a:hlinkClick r:id="" action="ppaction://media"/>
            <a:extLst>
              <a:ext uri="{FF2B5EF4-FFF2-40B4-BE49-F238E27FC236}">
                <a16:creationId xmlns:a16="http://schemas.microsoft.com/office/drawing/2014/main" id="{987216F6-4F58-1B46-3700-68A4CC8561A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674368" y="1409934"/>
            <a:ext cx="8843264" cy="497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60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1628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CARE</a:t>
            </a:r>
            <a:r>
              <a:rPr spc="-50" dirty="0"/>
              <a:t> </a:t>
            </a:r>
            <a:r>
              <a:rPr dirty="0"/>
              <a:t>UNDER</a:t>
            </a:r>
            <a:r>
              <a:rPr spc="-40" dirty="0"/>
              <a:t> </a:t>
            </a:r>
            <a:r>
              <a:rPr spc="-5" dirty="0"/>
              <a:t>FIRE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415383" y="874268"/>
            <a:ext cx="9441815" cy="12693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06700" marR="5080" indent="-2794000">
              <a:lnSpc>
                <a:spcPct val="1133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D6343A"/>
                </a:solidFill>
                <a:latin typeface="Arial"/>
                <a:cs typeface="Arial"/>
              </a:rPr>
              <a:t>ONE-HANDED </a:t>
            </a:r>
            <a:r>
              <a:rPr sz="3600" b="1" spc="-10" dirty="0">
                <a:latin typeface="Arial"/>
                <a:cs typeface="Arial"/>
              </a:rPr>
              <a:t>TOURNIQUET</a:t>
            </a:r>
            <a:r>
              <a:rPr sz="3600" b="1" spc="-135" dirty="0">
                <a:latin typeface="Arial"/>
                <a:cs typeface="Arial"/>
              </a:rPr>
              <a:t> </a:t>
            </a:r>
            <a:r>
              <a:rPr sz="3600" b="1" spc="-30" dirty="0">
                <a:latin typeface="Arial"/>
                <a:cs typeface="Arial"/>
              </a:rPr>
              <a:t>APPLICATION </a:t>
            </a:r>
            <a:r>
              <a:rPr sz="3600" b="1" spc="-985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CRITICAL</a:t>
            </a:r>
            <a:r>
              <a:rPr sz="3600" b="1" spc="-70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POINTS</a:t>
            </a:r>
            <a:endParaRPr sz="36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082979" y="2811779"/>
            <a:ext cx="6444615" cy="2540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marR="5080" indent="-285750">
              <a:lnSpc>
                <a:spcPct val="100000"/>
              </a:lnSpc>
              <a:spcBef>
                <a:spcPts val="100"/>
              </a:spcBef>
              <a:buClr>
                <a:srgbClr val="F16232"/>
              </a:buClr>
              <a:buFont typeface="Wingdings"/>
              <a:buChar char=""/>
              <a:tabLst>
                <a:tab pos="297815" algn="l"/>
                <a:tab pos="298450" algn="l"/>
              </a:tabLst>
            </a:pPr>
            <a:r>
              <a:rPr sz="2000" spc="-5" dirty="0">
                <a:latin typeface="Arial MT"/>
                <a:cs typeface="Arial MT"/>
              </a:rPr>
              <a:t>TQs are</a:t>
            </a:r>
            <a:r>
              <a:rPr sz="2000" dirty="0">
                <a:latin typeface="Arial MT"/>
                <a:cs typeface="Arial MT"/>
              </a:rPr>
              <a:t> used</a:t>
            </a:r>
            <a:r>
              <a:rPr sz="2000" spc="-5" dirty="0">
                <a:latin typeface="Arial MT"/>
                <a:cs typeface="Arial MT"/>
              </a:rPr>
              <a:t> to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control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massive or</a:t>
            </a:r>
            <a:r>
              <a:rPr sz="2000" spc="-5" dirty="0">
                <a:latin typeface="Arial MT"/>
                <a:cs typeface="Arial MT"/>
              </a:rPr>
              <a:t> severe 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hemorrhage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(bleeding)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of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extremity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(arms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legs)</a:t>
            </a:r>
            <a:endParaRPr sz="2000">
              <a:latin typeface="Arial MT"/>
              <a:cs typeface="Arial MT"/>
            </a:endParaRPr>
          </a:p>
          <a:p>
            <a:pPr marL="298450" indent="-285750">
              <a:lnSpc>
                <a:spcPct val="100000"/>
              </a:lnSpc>
              <a:spcBef>
                <a:spcPts val="1005"/>
              </a:spcBef>
              <a:buClr>
                <a:srgbClr val="F16232"/>
              </a:buClr>
              <a:buFont typeface="Wingdings"/>
              <a:buChar char=""/>
              <a:tabLst>
                <a:tab pos="297815" algn="l"/>
                <a:tab pos="298450" algn="l"/>
              </a:tabLst>
            </a:pPr>
            <a:r>
              <a:rPr sz="2000" spc="-5" dirty="0">
                <a:latin typeface="Arial MT"/>
                <a:cs typeface="Arial MT"/>
              </a:rPr>
              <a:t>TQs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are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b="1" spc="-5" dirty="0">
                <a:latin typeface="Arial"/>
                <a:cs typeface="Arial"/>
              </a:rPr>
              <a:t>effective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can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be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b="1" spc="-5" dirty="0">
                <a:latin typeface="Arial"/>
                <a:cs typeface="Arial"/>
              </a:rPr>
              <a:t>applied quickly</a:t>
            </a:r>
            <a:endParaRPr sz="2000">
              <a:latin typeface="Arial"/>
              <a:cs typeface="Arial"/>
            </a:endParaRPr>
          </a:p>
          <a:p>
            <a:pPr marL="298450" marR="683260" indent="-285750">
              <a:lnSpc>
                <a:spcPct val="100000"/>
              </a:lnSpc>
              <a:spcBef>
                <a:spcPts val="985"/>
              </a:spcBef>
              <a:buClr>
                <a:srgbClr val="F16232"/>
              </a:buClr>
              <a:buFont typeface="Wingdings"/>
              <a:buChar char=""/>
              <a:tabLst>
                <a:tab pos="297815" algn="l"/>
                <a:tab pos="298450" algn="l"/>
              </a:tabLst>
            </a:pPr>
            <a:r>
              <a:rPr sz="2000" spc="-5" dirty="0">
                <a:latin typeface="Arial MT"/>
                <a:cs typeface="Arial MT"/>
              </a:rPr>
              <a:t>TQs are the most important </a:t>
            </a:r>
            <a:r>
              <a:rPr sz="2000" dirty="0">
                <a:latin typeface="Arial MT"/>
                <a:cs typeface="Arial MT"/>
              </a:rPr>
              <a:t>lifesaving </a:t>
            </a:r>
            <a:r>
              <a:rPr sz="2000" spc="-5" dirty="0">
                <a:latin typeface="Arial MT"/>
                <a:cs typeface="Arial MT"/>
              </a:rPr>
              <a:t>item </a:t>
            </a:r>
            <a:r>
              <a:rPr sz="2000" dirty="0">
                <a:latin typeface="Arial MT"/>
                <a:cs typeface="Arial MT"/>
              </a:rPr>
              <a:t>in </a:t>
            </a:r>
            <a:r>
              <a:rPr sz="2000" spc="-5" dirty="0">
                <a:latin typeface="Arial MT"/>
                <a:cs typeface="Arial MT"/>
              </a:rPr>
              <a:t>the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spc="-30" dirty="0">
                <a:latin typeface="Arial MT"/>
                <a:cs typeface="Arial MT"/>
              </a:rPr>
              <a:t>JFAK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should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be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kept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easily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accessible</a:t>
            </a:r>
            <a:endParaRPr sz="2000">
              <a:latin typeface="Arial MT"/>
              <a:cs typeface="Arial MT"/>
            </a:endParaRPr>
          </a:p>
          <a:p>
            <a:pPr marL="298450" marR="527050" indent="-285750">
              <a:lnSpc>
                <a:spcPct val="100000"/>
              </a:lnSpc>
              <a:spcBef>
                <a:spcPts val="1010"/>
              </a:spcBef>
              <a:buClr>
                <a:srgbClr val="F16232"/>
              </a:buClr>
              <a:buFont typeface="Wingdings"/>
              <a:buChar char=""/>
              <a:tabLst>
                <a:tab pos="297815" algn="l"/>
                <a:tab pos="298450" algn="l"/>
              </a:tabLst>
            </a:pPr>
            <a:r>
              <a:rPr sz="2000" spc="-5" dirty="0">
                <a:latin typeface="Arial MT"/>
                <a:cs typeface="Arial MT"/>
              </a:rPr>
              <a:t>When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helping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25" dirty="0">
                <a:latin typeface="Arial MT"/>
                <a:cs typeface="Arial MT"/>
              </a:rPr>
              <a:t>buddy,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b="1" dirty="0">
                <a:latin typeface="Arial"/>
                <a:cs typeface="Arial"/>
              </a:rPr>
              <a:t>NEVER</a:t>
            </a:r>
            <a:r>
              <a:rPr sz="2000" b="1" spc="-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USE</a:t>
            </a:r>
            <a:r>
              <a:rPr sz="2000" b="1" spc="-45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YOUR OWN </a:t>
            </a:r>
            <a:r>
              <a:rPr sz="2000" b="1" spc="-540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tourniquet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spc="-5" dirty="0">
                <a:latin typeface="Arial MT"/>
                <a:cs typeface="Arial MT"/>
              </a:rPr>
              <a:t>before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casualty’s</a:t>
            </a:r>
            <a:endParaRPr sz="2000">
              <a:latin typeface="Arial MT"/>
              <a:cs typeface="Arial MT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502919" y="1780032"/>
            <a:ext cx="4441190" cy="4883150"/>
            <a:chOff x="502919" y="1780032"/>
            <a:chExt cx="4441190" cy="4883150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02919" y="1780032"/>
              <a:ext cx="3179064" cy="457809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188463" y="2008632"/>
              <a:ext cx="2755391" cy="4654296"/>
            </a:xfrm>
            <a:prstGeom prst="rect">
              <a:avLst/>
            </a:prstGeom>
          </p:spPr>
        </p:pic>
      </p:grpSp>
      <p:sp>
        <p:nvSpPr>
          <p:cNvPr id="8" name="object 8"/>
          <p:cNvSpPr/>
          <p:nvPr/>
        </p:nvSpPr>
        <p:spPr>
          <a:xfrm>
            <a:off x="5150910" y="2876840"/>
            <a:ext cx="0" cy="609600"/>
          </a:xfrm>
          <a:custGeom>
            <a:avLst/>
            <a:gdLst/>
            <a:ahLst/>
            <a:cxnLst/>
            <a:rect l="l" t="t" r="r" b="b"/>
            <a:pathLst>
              <a:path h="609600">
                <a:moveTo>
                  <a:pt x="0" y="609311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5150910" y="3623455"/>
            <a:ext cx="0" cy="306070"/>
          </a:xfrm>
          <a:custGeom>
            <a:avLst/>
            <a:gdLst/>
            <a:ahLst/>
            <a:cxnLst/>
            <a:rect l="l" t="t" r="r" b="b"/>
            <a:pathLst>
              <a:path h="306070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5150910" y="4025146"/>
            <a:ext cx="0" cy="537845"/>
          </a:xfrm>
          <a:custGeom>
            <a:avLst/>
            <a:gdLst/>
            <a:ahLst/>
            <a:cxnLst/>
            <a:rect l="l" t="t" r="r" b="b"/>
            <a:pathLst>
              <a:path h="537845">
                <a:moveTo>
                  <a:pt x="0" y="537744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5150910" y="4752293"/>
            <a:ext cx="0" cy="612140"/>
          </a:xfrm>
          <a:custGeom>
            <a:avLst/>
            <a:gdLst/>
            <a:ahLst/>
            <a:cxnLst/>
            <a:rect l="l" t="t" r="r" b="b"/>
            <a:pathLst>
              <a:path h="612139">
                <a:moveTo>
                  <a:pt x="0" y="612001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19</a:t>
            </a:fld>
            <a:endParaRPr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2167127"/>
            <a:ext cx="7427976" cy="4690872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888866" y="3131820"/>
            <a:ext cx="2832735" cy="876300"/>
          </a:xfrm>
          <a:prstGeom prst="rect">
            <a:avLst/>
          </a:prstGeom>
        </p:spPr>
        <p:txBody>
          <a:bodyPr vert="horz" wrap="square" lIns="0" tIns="44450" rIns="0" bIns="0" rtlCol="0">
            <a:spAutoFit/>
          </a:bodyPr>
          <a:lstStyle/>
          <a:p>
            <a:pPr marL="12700" marR="5080">
              <a:lnSpc>
                <a:spcPct val="89500"/>
              </a:lnSpc>
              <a:spcBef>
                <a:spcPts val="350"/>
              </a:spcBef>
            </a:pPr>
            <a:r>
              <a:rPr sz="2000" b="1" dirty="0">
                <a:latin typeface="Arial"/>
                <a:cs typeface="Arial"/>
              </a:rPr>
              <a:t>conduct </a:t>
            </a:r>
            <a:r>
              <a:rPr sz="2000" b="1" spc="-5" dirty="0">
                <a:latin typeface="Arial"/>
                <a:cs typeface="Arial"/>
              </a:rPr>
              <a:t>visual blood </a:t>
            </a:r>
            <a:r>
              <a:rPr sz="2000" b="1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sweep</a:t>
            </a:r>
            <a:r>
              <a:rPr sz="2000" b="1" spc="-30" dirty="0">
                <a:latin typeface="Arial"/>
                <a:cs typeface="Arial"/>
              </a:rPr>
              <a:t> </a:t>
            </a:r>
            <a:r>
              <a:rPr sz="2000" dirty="0">
                <a:latin typeface="Arial MT"/>
                <a:cs typeface="Arial MT"/>
              </a:rPr>
              <a:t>(looking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for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major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bleeding)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660266" y="2851403"/>
            <a:ext cx="6957059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Clr>
                <a:srgbClr val="F16232"/>
              </a:buClr>
              <a:buFont typeface="Wingdings"/>
              <a:buChar char=""/>
              <a:tabLst>
                <a:tab pos="241300" algn="l"/>
                <a:tab pos="3683000" algn="l"/>
              </a:tabLst>
            </a:pPr>
            <a:r>
              <a:rPr sz="2000" spc="-5" dirty="0">
                <a:latin typeface="Arial MT"/>
                <a:cs typeface="Arial MT"/>
              </a:rPr>
              <a:t>Approach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casualty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	</a:t>
            </a:r>
            <a:r>
              <a:rPr sz="2000" dirty="0">
                <a:solidFill>
                  <a:srgbClr val="F16232"/>
                </a:solidFill>
                <a:latin typeface="Wingdings"/>
                <a:cs typeface="Wingdings"/>
              </a:rPr>
              <a:t></a:t>
            </a:r>
            <a:r>
              <a:rPr sz="2000" spc="370" dirty="0">
                <a:solidFill>
                  <a:srgbClr val="F16232"/>
                </a:solidFill>
                <a:latin typeface="Times New Roman"/>
                <a:cs typeface="Times New Roman"/>
              </a:rPr>
              <a:t> </a:t>
            </a:r>
            <a:r>
              <a:rPr sz="2000" b="1" spc="-5" dirty="0">
                <a:latin typeface="Arial"/>
                <a:cs typeface="Arial"/>
              </a:rPr>
              <a:t>If</a:t>
            </a:r>
            <a:r>
              <a:rPr sz="2000" b="1" spc="-25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you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see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bleeding</a:t>
            </a:r>
            <a:r>
              <a:rPr sz="2000" spc="-5" dirty="0">
                <a:latin typeface="Arial MT"/>
                <a:cs typeface="Arial MT"/>
              </a:rPr>
              <a:t>,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apply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559316" y="3131820"/>
            <a:ext cx="3023870" cy="876300"/>
          </a:xfrm>
          <a:prstGeom prst="rect">
            <a:avLst/>
          </a:prstGeom>
        </p:spPr>
        <p:txBody>
          <a:bodyPr vert="horz" wrap="square" lIns="0" tIns="44450" rIns="0" bIns="0" rtlCol="0">
            <a:spAutoFit/>
          </a:bodyPr>
          <a:lstStyle/>
          <a:p>
            <a:pPr marL="12700" marR="5080">
              <a:lnSpc>
                <a:spcPct val="89500"/>
              </a:lnSpc>
              <a:spcBef>
                <a:spcPts val="350"/>
              </a:spcBef>
            </a:pPr>
            <a:r>
              <a:rPr sz="2000" dirty="0">
                <a:latin typeface="Arial MT"/>
                <a:cs typeface="Arial MT"/>
              </a:rPr>
              <a:t>a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hasty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(high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tight)</a:t>
            </a:r>
            <a:r>
              <a:rPr sz="2000" spc="-6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TQ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using a </a:t>
            </a:r>
            <a:r>
              <a:rPr sz="2000" b="1" spc="-5" dirty="0">
                <a:latin typeface="Arial"/>
                <a:cs typeface="Arial"/>
              </a:rPr>
              <a:t>two-handed </a:t>
            </a:r>
            <a:r>
              <a:rPr sz="2000" b="1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method</a:t>
            </a:r>
            <a:endParaRPr sz="2000">
              <a:latin typeface="Arial"/>
              <a:cs typeface="Arial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68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90"/>
              </a:spcBef>
            </a:pPr>
            <a:r>
              <a:rPr dirty="0"/>
              <a:t>CARE</a:t>
            </a:r>
            <a:r>
              <a:rPr spc="-50" dirty="0"/>
              <a:t> </a:t>
            </a:r>
            <a:r>
              <a:rPr dirty="0"/>
              <a:t>UNDER</a:t>
            </a:r>
            <a:r>
              <a:rPr spc="-40" dirty="0"/>
              <a:t> </a:t>
            </a:r>
            <a:r>
              <a:rPr spc="-5" dirty="0"/>
              <a:t>FIRE</a:t>
            </a:r>
          </a:p>
          <a:p>
            <a:pPr marL="125730">
              <a:lnSpc>
                <a:spcPct val="100000"/>
              </a:lnSpc>
              <a:spcBef>
                <a:spcPts val="290"/>
              </a:spcBef>
            </a:pPr>
            <a:r>
              <a:rPr sz="3600" dirty="0">
                <a:solidFill>
                  <a:srgbClr val="000000"/>
                </a:solidFill>
              </a:rPr>
              <a:t>BUDDY</a:t>
            </a:r>
            <a:r>
              <a:rPr sz="3600" spc="-245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AID</a:t>
            </a:r>
            <a:endParaRPr sz="3600"/>
          </a:p>
        </p:txBody>
      </p:sp>
      <p:sp>
        <p:nvSpPr>
          <p:cNvPr id="7" name="object 7"/>
          <p:cNvSpPr txBox="1"/>
          <p:nvPr/>
        </p:nvSpPr>
        <p:spPr>
          <a:xfrm>
            <a:off x="1991823" y="1349755"/>
            <a:ext cx="813435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02155" marR="5080" indent="-1990089">
              <a:lnSpc>
                <a:spcPct val="111100"/>
              </a:lnSpc>
              <a:spcBef>
                <a:spcPts val="100"/>
              </a:spcBef>
            </a:pPr>
            <a:r>
              <a:rPr sz="3600" b="1" dirty="0">
                <a:latin typeface="Arial"/>
                <a:cs typeface="Arial"/>
              </a:rPr>
              <a:t>IF</a:t>
            </a:r>
            <a:r>
              <a:rPr sz="3600" b="1" spc="-20" dirty="0">
                <a:latin typeface="Arial"/>
                <a:cs typeface="Arial"/>
              </a:rPr>
              <a:t> </a:t>
            </a:r>
            <a:r>
              <a:rPr sz="3600" b="1" spc="-40" dirty="0">
                <a:latin typeface="Arial"/>
                <a:cs typeface="Arial"/>
              </a:rPr>
              <a:t>CASUALTY</a:t>
            </a:r>
            <a:r>
              <a:rPr sz="3600" b="1" spc="-90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IS</a:t>
            </a:r>
            <a:r>
              <a:rPr sz="3600" b="1" spc="-15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UNRESPONSIVE</a:t>
            </a:r>
            <a:r>
              <a:rPr sz="3600" b="1" spc="-25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OR </a:t>
            </a:r>
            <a:r>
              <a:rPr sz="3600" b="1" spc="-985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UNABLE</a:t>
            </a:r>
            <a:r>
              <a:rPr sz="3600" b="1" spc="-10" dirty="0">
                <a:latin typeface="Arial"/>
                <a:cs typeface="Arial"/>
              </a:rPr>
              <a:t> </a:t>
            </a:r>
            <a:r>
              <a:rPr sz="3600" b="1" spc="-35" dirty="0">
                <a:latin typeface="Arial"/>
                <a:cs typeface="Arial"/>
              </a:rPr>
              <a:t>TO</a:t>
            </a:r>
            <a:r>
              <a:rPr sz="3600" b="1" spc="-5" dirty="0">
                <a:latin typeface="Arial"/>
                <a:cs typeface="Arial"/>
              </a:rPr>
              <a:t> MOVE</a:t>
            </a:r>
            <a:endParaRPr sz="36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710371" y="2856292"/>
            <a:ext cx="0" cy="1106805"/>
          </a:xfrm>
          <a:custGeom>
            <a:avLst/>
            <a:gdLst/>
            <a:ahLst/>
            <a:cxnLst/>
            <a:rect l="l" t="t" r="r" b="b"/>
            <a:pathLst>
              <a:path h="1106804">
                <a:moveTo>
                  <a:pt x="0" y="110662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8386557" y="2856292"/>
            <a:ext cx="0" cy="1106805"/>
          </a:xfrm>
          <a:custGeom>
            <a:avLst/>
            <a:gdLst/>
            <a:ahLst/>
            <a:cxnLst/>
            <a:rect l="l" t="t" r="r" b="b"/>
            <a:pathLst>
              <a:path h="1106804">
                <a:moveTo>
                  <a:pt x="0" y="110662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9443973" y="6571995"/>
            <a:ext cx="18415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5" dirty="0">
                <a:solidFill>
                  <a:srgbClr val="677A8C"/>
                </a:solidFill>
                <a:latin typeface="Arial MT"/>
                <a:cs typeface="Arial MT"/>
              </a:rPr>
              <a:t>#TCCC-CLS-PPT-03</a:t>
            </a:r>
            <a:r>
              <a:rPr sz="1000" spc="-30" dirty="0">
                <a:solidFill>
                  <a:srgbClr val="677A8C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677A8C"/>
                </a:solidFill>
                <a:latin typeface="Arial MT"/>
                <a:cs typeface="Arial MT"/>
              </a:rPr>
              <a:t>3o</a:t>
            </a:r>
            <a:r>
              <a:rPr sz="1000" spc="-30" dirty="0">
                <a:solidFill>
                  <a:srgbClr val="677A8C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677A8C"/>
                </a:solidFill>
                <a:latin typeface="Arial MT"/>
                <a:cs typeface="Arial MT"/>
              </a:rPr>
              <a:t>JUN</a:t>
            </a:r>
            <a:r>
              <a:rPr sz="1000" spc="-20" dirty="0">
                <a:solidFill>
                  <a:srgbClr val="677A8C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677A8C"/>
                </a:solidFill>
                <a:latin typeface="Arial MT"/>
                <a:cs typeface="Arial MT"/>
              </a:rPr>
              <a:t>20</a:t>
            </a:r>
            <a:endParaRPr sz="10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640946" y="6589268"/>
            <a:ext cx="1936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 MT"/>
                <a:cs typeface="Arial MT"/>
              </a:rPr>
              <a:t>20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7525114" y="4388467"/>
            <a:ext cx="4398645" cy="2019935"/>
          </a:xfrm>
          <a:custGeom>
            <a:avLst/>
            <a:gdLst/>
            <a:ahLst/>
            <a:cxnLst/>
            <a:rect l="l" t="t" r="r" b="b"/>
            <a:pathLst>
              <a:path w="4398645" h="2019935">
                <a:moveTo>
                  <a:pt x="4302621" y="0"/>
                </a:moveTo>
                <a:lnTo>
                  <a:pt x="95716" y="0"/>
                </a:lnTo>
                <a:lnTo>
                  <a:pt x="58459" y="7521"/>
                </a:lnTo>
                <a:lnTo>
                  <a:pt x="28034" y="28034"/>
                </a:lnTo>
                <a:lnTo>
                  <a:pt x="7521" y="58459"/>
                </a:lnTo>
                <a:lnTo>
                  <a:pt x="0" y="95716"/>
                </a:lnTo>
                <a:lnTo>
                  <a:pt x="0" y="1924023"/>
                </a:lnTo>
                <a:lnTo>
                  <a:pt x="7521" y="1961280"/>
                </a:lnTo>
                <a:lnTo>
                  <a:pt x="28034" y="1991704"/>
                </a:lnTo>
                <a:lnTo>
                  <a:pt x="58459" y="2012217"/>
                </a:lnTo>
                <a:lnTo>
                  <a:pt x="95716" y="2019739"/>
                </a:lnTo>
                <a:lnTo>
                  <a:pt x="4302621" y="2019739"/>
                </a:lnTo>
                <a:lnTo>
                  <a:pt x="4339878" y="2012217"/>
                </a:lnTo>
                <a:lnTo>
                  <a:pt x="4370303" y="1991704"/>
                </a:lnTo>
                <a:lnTo>
                  <a:pt x="4390815" y="1961280"/>
                </a:lnTo>
                <a:lnTo>
                  <a:pt x="4398337" y="1924023"/>
                </a:lnTo>
                <a:lnTo>
                  <a:pt x="4398337" y="95716"/>
                </a:lnTo>
                <a:lnTo>
                  <a:pt x="4390815" y="58459"/>
                </a:lnTo>
                <a:lnTo>
                  <a:pt x="4370303" y="28034"/>
                </a:lnTo>
                <a:lnTo>
                  <a:pt x="4339878" y="7521"/>
                </a:lnTo>
                <a:lnTo>
                  <a:pt x="4302621" y="0"/>
                </a:lnTo>
                <a:close/>
              </a:path>
            </a:pathLst>
          </a:custGeom>
          <a:solidFill>
            <a:srgbClr val="F1F2F2"/>
          </a:solidFill>
          <a:ln>
            <a:solidFill>
              <a:srgbClr val="00B0F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7737852" y="4467859"/>
            <a:ext cx="3849370" cy="180467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12700" marR="1191895">
              <a:lnSpc>
                <a:spcPts val="2590"/>
              </a:lnSpc>
              <a:spcBef>
                <a:spcPts val="425"/>
              </a:spcBef>
            </a:pPr>
            <a:r>
              <a:rPr sz="2400" b="1" spc="-25" dirty="0">
                <a:solidFill>
                  <a:srgbClr val="D6343A"/>
                </a:solidFill>
                <a:latin typeface="Arial"/>
                <a:cs typeface="Arial"/>
              </a:rPr>
              <a:t>IMPORTANT </a:t>
            </a:r>
            <a:r>
              <a:rPr sz="2400" b="1" spc="-20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C</a:t>
            </a:r>
            <a:r>
              <a:rPr sz="2400" b="1" spc="-5" dirty="0">
                <a:latin typeface="Arial"/>
                <a:cs typeface="Arial"/>
              </a:rPr>
              <a:t>O</a:t>
            </a:r>
            <a:r>
              <a:rPr sz="2400" b="1" dirty="0">
                <a:latin typeface="Arial"/>
                <a:cs typeface="Arial"/>
              </a:rPr>
              <a:t>NS</a:t>
            </a:r>
            <a:r>
              <a:rPr sz="2400" b="1" spc="-5" dirty="0">
                <a:latin typeface="Arial"/>
                <a:cs typeface="Arial"/>
              </a:rPr>
              <a:t>I</a:t>
            </a:r>
            <a:r>
              <a:rPr sz="2400" b="1" dirty="0">
                <a:latin typeface="Arial"/>
                <a:cs typeface="Arial"/>
              </a:rPr>
              <a:t>DER</a:t>
            </a:r>
            <a:r>
              <a:rPr sz="2400" b="1" spc="-175" dirty="0">
                <a:latin typeface="Arial"/>
                <a:cs typeface="Arial"/>
              </a:rPr>
              <a:t>A</a:t>
            </a:r>
            <a:r>
              <a:rPr sz="2400" b="1" spc="-5" dirty="0">
                <a:latin typeface="Arial"/>
                <a:cs typeface="Arial"/>
              </a:rPr>
              <a:t>TIO</a:t>
            </a:r>
            <a:r>
              <a:rPr sz="2400" b="1" dirty="0">
                <a:latin typeface="Arial"/>
                <a:cs typeface="Arial"/>
              </a:rPr>
              <a:t>N</a:t>
            </a:r>
            <a:r>
              <a:rPr sz="2400" b="1" dirty="0">
                <a:solidFill>
                  <a:srgbClr val="2E3334"/>
                </a:solidFill>
                <a:latin typeface="Arial"/>
                <a:cs typeface="Arial"/>
              </a:rPr>
              <a:t>:</a:t>
            </a:r>
            <a:endParaRPr sz="2400" dirty="0">
              <a:latin typeface="Arial"/>
              <a:cs typeface="Arial"/>
            </a:endParaRPr>
          </a:p>
          <a:p>
            <a:pPr marL="354330" marR="5080" indent="-298450">
              <a:lnSpc>
                <a:spcPct val="89500"/>
              </a:lnSpc>
              <a:spcBef>
                <a:spcPts val="2055"/>
              </a:spcBef>
              <a:buClr>
                <a:srgbClr val="F05A28"/>
              </a:buClr>
              <a:buFont typeface="Wingdings"/>
              <a:buChar char=""/>
              <a:tabLst>
                <a:tab pos="354330" algn="l"/>
                <a:tab pos="354965" algn="l"/>
              </a:tabLst>
            </a:pPr>
            <a:r>
              <a:rPr sz="2000" dirty="0">
                <a:latin typeface="Arial MT"/>
                <a:cs typeface="Arial MT"/>
              </a:rPr>
              <a:t>Be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sure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to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use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equipment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(TQ)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 </a:t>
            </a:r>
            <a:r>
              <a:rPr sz="2000" spc="-5" dirty="0">
                <a:latin typeface="Arial MT"/>
                <a:cs typeface="Arial MT"/>
              </a:rPr>
              <a:t>the casualty’s </a:t>
            </a:r>
            <a:r>
              <a:rPr sz="2000" spc="-30" dirty="0">
                <a:latin typeface="Arial MT"/>
                <a:cs typeface="Arial MT"/>
              </a:rPr>
              <a:t>JFAK </a:t>
            </a:r>
            <a:r>
              <a:rPr sz="2000" dirty="0">
                <a:latin typeface="Arial MT"/>
                <a:cs typeface="Arial MT"/>
              </a:rPr>
              <a:t>and not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your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own</a:t>
            </a:r>
          </a:p>
        </p:txBody>
      </p:sp>
      <p:sp>
        <p:nvSpPr>
          <p:cNvPr id="14" name="object 14"/>
          <p:cNvSpPr/>
          <p:nvPr/>
        </p:nvSpPr>
        <p:spPr>
          <a:xfrm>
            <a:off x="7863247" y="5462241"/>
            <a:ext cx="0" cy="669290"/>
          </a:xfrm>
          <a:custGeom>
            <a:avLst/>
            <a:gdLst/>
            <a:ahLst/>
            <a:cxnLst/>
            <a:rect l="l" t="t" r="r" b="b"/>
            <a:pathLst>
              <a:path h="669289">
                <a:moveTo>
                  <a:pt x="0" y="669193"/>
                </a:moveTo>
                <a:lnTo>
                  <a:pt x="1" y="0"/>
                </a:lnTo>
              </a:path>
            </a:pathLst>
          </a:custGeom>
          <a:ln w="114300">
            <a:solidFill>
              <a:srgbClr val="D6343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262185" y="399561"/>
            <a:ext cx="9619489" cy="981038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R="66040" algn="ctr">
              <a:lnSpc>
                <a:spcPct val="100000"/>
              </a:lnSpc>
              <a:spcBef>
                <a:spcPts val="450"/>
              </a:spcBef>
            </a:pPr>
            <a:r>
              <a:rPr dirty="0"/>
              <a:t>CARE</a:t>
            </a:r>
            <a:r>
              <a:rPr spc="-35" dirty="0"/>
              <a:t> </a:t>
            </a:r>
            <a:r>
              <a:rPr dirty="0"/>
              <a:t>UNDER</a:t>
            </a:r>
            <a:r>
              <a:rPr spc="-30" dirty="0"/>
              <a:t> </a:t>
            </a:r>
            <a:r>
              <a:rPr spc="-5" dirty="0"/>
              <a:t>FIRE</a:t>
            </a:r>
            <a:br>
              <a:rPr lang="en-US" spc="-5" dirty="0"/>
            </a:br>
            <a:r>
              <a:rPr sz="3600" spc="-5" dirty="0">
                <a:solidFill>
                  <a:srgbClr val="D6343A"/>
                </a:solidFill>
              </a:rPr>
              <a:t>TWO-HANDED </a:t>
            </a:r>
            <a:r>
              <a:rPr sz="3600" spc="-40" dirty="0">
                <a:solidFill>
                  <a:srgbClr val="D6343A"/>
                </a:solidFill>
              </a:rPr>
              <a:t>RATCHET </a:t>
            </a:r>
            <a:r>
              <a:rPr sz="3600" spc="-35" dirty="0">
                <a:solidFill>
                  <a:srgbClr val="D6343A"/>
                </a:solidFill>
              </a:rPr>
              <a:t> </a:t>
            </a:r>
            <a:r>
              <a:rPr sz="3600" spc="-10" dirty="0">
                <a:solidFill>
                  <a:srgbClr val="FFFFFF"/>
                </a:solidFill>
              </a:rPr>
              <a:t>TQ</a:t>
            </a:r>
            <a:r>
              <a:rPr sz="3600" spc="-170" dirty="0">
                <a:solidFill>
                  <a:srgbClr val="FFFFFF"/>
                </a:solidFill>
              </a:rPr>
              <a:t> </a:t>
            </a:r>
            <a:r>
              <a:rPr sz="3600" spc="-30" dirty="0">
                <a:solidFill>
                  <a:srgbClr val="FFFFFF"/>
                </a:solidFill>
              </a:rPr>
              <a:t>APPLICATION</a:t>
            </a:r>
            <a:endParaRPr sz="3600" dirty="0"/>
          </a:p>
        </p:txBody>
      </p:sp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681977" y="1967947"/>
            <a:ext cx="6907291" cy="3885262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21</a:t>
            </a:fld>
            <a:endParaRPr dirty="0"/>
          </a:p>
        </p:txBody>
      </p:sp>
      <p:sp>
        <p:nvSpPr>
          <p:cNvPr id="10" name="object 8">
            <a:extLst>
              <a:ext uri="{FF2B5EF4-FFF2-40B4-BE49-F238E27FC236}">
                <a16:creationId xmlns:a16="http://schemas.microsoft.com/office/drawing/2014/main" id="{CA102384-D961-C63E-70E1-3085A14D8F90}"/>
              </a:ext>
            </a:extLst>
          </p:cNvPr>
          <p:cNvSpPr txBox="1"/>
          <p:nvPr/>
        </p:nvSpPr>
        <p:spPr>
          <a:xfrm>
            <a:off x="3723005" y="6501715"/>
            <a:ext cx="4745990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Video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can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be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found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DeployedMedicine.com</a:t>
            </a:r>
            <a:endParaRPr sz="1400" dirty="0">
              <a:latin typeface="Arial MT"/>
              <a:cs typeface="Arial MT"/>
            </a:endParaRPr>
          </a:p>
        </p:txBody>
      </p:sp>
      <p:pic>
        <p:nvPicPr>
          <p:cNvPr id="11" name="03c. Two-Handed RATCHET TQ Application-CLS-HT(CUF)">
            <a:hlinkClick r:id="" action="ppaction://media"/>
            <a:extLst>
              <a:ext uri="{FF2B5EF4-FFF2-40B4-BE49-F238E27FC236}">
                <a16:creationId xmlns:a16="http://schemas.microsoft.com/office/drawing/2014/main" id="{C35E60D9-559B-9C49-9E08-422F432F274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673352" y="1408176"/>
            <a:ext cx="8843264" cy="497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763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74320" y="335994"/>
            <a:ext cx="11658600" cy="1003416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R="66040" algn="ctr">
              <a:lnSpc>
                <a:spcPct val="100000"/>
              </a:lnSpc>
              <a:spcBef>
                <a:spcPts val="450"/>
              </a:spcBef>
            </a:pPr>
            <a:r>
              <a:rPr dirty="0"/>
              <a:t>CARE</a:t>
            </a:r>
            <a:r>
              <a:rPr spc="-35" dirty="0"/>
              <a:t> </a:t>
            </a:r>
            <a:r>
              <a:rPr dirty="0"/>
              <a:t>UNDER</a:t>
            </a:r>
            <a:r>
              <a:rPr spc="-30" dirty="0"/>
              <a:t> </a:t>
            </a:r>
            <a:r>
              <a:rPr spc="-5" dirty="0"/>
              <a:t>FIRE</a:t>
            </a:r>
          </a:p>
          <a:p>
            <a:pPr marL="12700" marR="5080" indent="125730" algn="ctr">
              <a:lnSpc>
                <a:spcPts val="4900"/>
              </a:lnSpc>
              <a:spcBef>
                <a:spcPts val="45"/>
              </a:spcBef>
            </a:pPr>
            <a:r>
              <a:rPr sz="3600" spc="-5" dirty="0">
                <a:solidFill>
                  <a:srgbClr val="D6343A"/>
                </a:solidFill>
              </a:rPr>
              <a:t>TWO-HANDED WINDLASS </a:t>
            </a:r>
            <a:r>
              <a:rPr sz="3600" dirty="0">
                <a:solidFill>
                  <a:srgbClr val="D6343A"/>
                </a:solidFill>
              </a:rPr>
              <a:t> </a:t>
            </a:r>
            <a:r>
              <a:rPr sz="3600" spc="-10" dirty="0">
                <a:solidFill>
                  <a:srgbClr val="FFFFFF"/>
                </a:solidFill>
              </a:rPr>
              <a:t>T</a:t>
            </a:r>
            <a:r>
              <a:rPr lang="en-US" sz="3600" spc="-10" dirty="0">
                <a:solidFill>
                  <a:srgbClr val="FFFFFF"/>
                </a:solidFill>
              </a:rPr>
              <a:t>Q</a:t>
            </a:r>
            <a:r>
              <a:rPr sz="3600" spc="-170" dirty="0">
                <a:solidFill>
                  <a:srgbClr val="FFFFFF"/>
                </a:solidFill>
              </a:rPr>
              <a:t> </a:t>
            </a:r>
            <a:r>
              <a:rPr sz="3600" spc="-30" dirty="0">
                <a:solidFill>
                  <a:srgbClr val="FFFFFF"/>
                </a:solidFill>
              </a:rPr>
              <a:t>APPLICATION</a:t>
            </a:r>
            <a:endParaRPr sz="3600" dirty="0"/>
          </a:p>
        </p:txBody>
      </p:sp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623915" y="1955552"/>
            <a:ext cx="6944168" cy="3906005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22</a:t>
            </a:fld>
            <a:endParaRPr dirty="0"/>
          </a:p>
        </p:txBody>
      </p:sp>
      <p:sp>
        <p:nvSpPr>
          <p:cNvPr id="10" name="object 8">
            <a:extLst>
              <a:ext uri="{FF2B5EF4-FFF2-40B4-BE49-F238E27FC236}">
                <a16:creationId xmlns:a16="http://schemas.microsoft.com/office/drawing/2014/main" id="{AE9BBF84-9EF5-B43D-324C-CE077EF5982C}"/>
              </a:ext>
            </a:extLst>
          </p:cNvPr>
          <p:cNvSpPr txBox="1"/>
          <p:nvPr/>
        </p:nvSpPr>
        <p:spPr>
          <a:xfrm>
            <a:off x="3723005" y="6501715"/>
            <a:ext cx="4745990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Video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can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be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found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DeployedMedicine.com</a:t>
            </a:r>
            <a:endParaRPr sz="1400" dirty="0">
              <a:latin typeface="Arial MT"/>
              <a:cs typeface="Arial MT"/>
            </a:endParaRPr>
          </a:p>
        </p:txBody>
      </p:sp>
      <p:pic>
        <p:nvPicPr>
          <p:cNvPr id="11" name="03d.Two-Handed WINDLASS TQ Application-CLS-HT(CUF)">
            <a:hlinkClick r:id="" action="ppaction://media"/>
            <a:extLst>
              <a:ext uri="{FF2B5EF4-FFF2-40B4-BE49-F238E27FC236}">
                <a16:creationId xmlns:a16="http://schemas.microsoft.com/office/drawing/2014/main" id="{A80D58B6-7736-988B-6C2D-C35BB9AD586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674367" y="1421386"/>
            <a:ext cx="8843264" cy="497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4679822" y="331723"/>
            <a:ext cx="283908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767171"/>
                </a:solidFill>
                <a:latin typeface="Arial"/>
                <a:cs typeface="Arial"/>
              </a:rPr>
              <a:t>CARE</a:t>
            </a:r>
            <a:r>
              <a:rPr sz="2400" b="1" spc="-5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767171"/>
                </a:solidFill>
                <a:latin typeface="Arial"/>
                <a:cs typeface="Arial"/>
              </a:rPr>
              <a:t>UNDER</a:t>
            </a:r>
            <a:r>
              <a:rPr sz="2400" b="1" spc="-4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767171"/>
                </a:solidFill>
                <a:latin typeface="Arial"/>
                <a:cs typeface="Arial"/>
              </a:rPr>
              <a:t>FIRE</a:t>
            </a:r>
            <a:endParaRPr sz="2400">
              <a:latin typeface="Arial"/>
              <a:cs typeface="Arial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433760" y="947420"/>
            <a:ext cx="340296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FFFFFF"/>
                </a:solidFill>
              </a:rPr>
              <a:t>SKILL</a:t>
            </a:r>
            <a:r>
              <a:rPr sz="3600" spc="-125" dirty="0">
                <a:solidFill>
                  <a:srgbClr val="FFFFFF"/>
                </a:solidFill>
              </a:rPr>
              <a:t> </a:t>
            </a:r>
            <a:r>
              <a:rPr sz="3600" spc="-85" dirty="0">
                <a:solidFill>
                  <a:srgbClr val="FFFFFF"/>
                </a:solidFill>
              </a:rPr>
              <a:t>STATION</a:t>
            </a:r>
            <a:endParaRPr sz="3600"/>
          </a:p>
        </p:txBody>
      </p:sp>
      <p:sp>
        <p:nvSpPr>
          <p:cNvPr id="7" name="object 7"/>
          <p:cNvSpPr txBox="1"/>
          <p:nvPr/>
        </p:nvSpPr>
        <p:spPr>
          <a:xfrm>
            <a:off x="1984917" y="1826259"/>
            <a:ext cx="8357234" cy="2805430"/>
          </a:xfrm>
          <a:prstGeom prst="rect">
            <a:avLst/>
          </a:prstGeom>
        </p:spPr>
        <p:txBody>
          <a:bodyPr vert="horz" wrap="square" lIns="0" tIns="143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30"/>
              </a:spcBef>
            </a:pP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CUF</a:t>
            </a:r>
            <a:r>
              <a:rPr sz="28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25" dirty="0">
                <a:solidFill>
                  <a:srgbClr val="FFFFFF"/>
                </a:solidFill>
                <a:latin typeface="Arial"/>
                <a:cs typeface="Arial"/>
              </a:rPr>
              <a:t>Tourniquet</a:t>
            </a:r>
            <a:r>
              <a:rPr sz="28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(Skills)</a:t>
            </a:r>
            <a:endParaRPr sz="2800">
              <a:latin typeface="Arial"/>
              <a:cs typeface="Arial"/>
            </a:endParaRPr>
          </a:p>
          <a:p>
            <a:pPr marL="469900" marR="5080">
              <a:lnSpc>
                <a:spcPct val="130000"/>
              </a:lnSpc>
              <a:spcBef>
                <a:spcPts val="25"/>
              </a:spcBef>
            </a:pP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One-Handed</a:t>
            </a:r>
            <a:r>
              <a:rPr sz="28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(Windlass)</a:t>
            </a:r>
            <a:r>
              <a:rPr sz="28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TQ</a:t>
            </a:r>
            <a:r>
              <a:rPr sz="2800" b="1" spc="-1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Application</a:t>
            </a:r>
            <a:r>
              <a:rPr sz="28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28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CUF </a:t>
            </a:r>
            <a:r>
              <a:rPr sz="2800" b="1" spc="-7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One-Handed (Ratchet) TQ Application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in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CUF </a:t>
            </a:r>
            <a:r>
              <a:rPr sz="28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20" dirty="0">
                <a:solidFill>
                  <a:srgbClr val="FFFFFF"/>
                </a:solidFill>
                <a:latin typeface="Arial"/>
                <a:cs typeface="Arial"/>
              </a:rPr>
              <a:t>Two-Handed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(Ratchet) TQ Application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in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CUF </a:t>
            </a:r>
            <a:r>
              <a:rPr sz="28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20" dirty="0">
                <a:solidFill>
                  <a:srgbClr val="FFFFFF"/>
                </a:solidFill>
                <a:latin typeface="Arial"/>
                <a:cs typeface="Arial"/>
              </a:rPr>
              <a:t>Two-Handed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(Windlass)</a:t>
            </a:r>
            <a:r>
              <a:rPr sz="28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TQ</a:t>
            </a:r>
            <a:r>
              <a:rPr sz="2800" b="1" spc="-1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Application</a:t>
            </a:r>
            <a:r>
              <a:rPr sz="28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28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CUF</a:t>
            </a:r>
            <a:endParaRPr sz="28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2280953" y="2610251"/>
            <a:ext cx="0" cy="306070"/>
          </a:xfrm>
          <a:custGeom>
            <a:avLst/>
            <a:gdLst/>
            <a:ahLst/>
            <a:cxnLst/>
            <a:rect l="l" t="t" r="r" b="b"/>
            <a:pathLst>
              <a:path h="306069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280953" y="3184177"/>
            <a:ext cx="0" cy="306070"/>
          </a:xfrm>
          <a:custGeom>
            <a:avLst/>
            <a:gdLst/>
            <a:ahLst/>
            <a:cxnLst/>
            <a:rect l="l" t="t" r="r" b="b"/>
            <a:pathLst>
              <a:path h="306070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2280953" y="3715239"/>
            <a:ext cx="0" cy="306070"/>
          </a:xfrm>
          <a:custGeom>
            <a:avLst/>
            <a:gdLst/>
            <a:ahLst/>
            <a:cxnLst/>
            <a:rect l="l" t="t" r="r" b="b"/>
            <a:pathLst>
              <a:path h="306070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280953" y="4278417"/>
            <a:ext cx="0" cy="306070"/>
          </a:xfrm>
          <a:custGeom>
            <a:avLst/>
            <a:gdLst/>
            <a:ahLst/>
            <a:cxnLst/>
            <a:rect l="l" t="t" r="r" b="b"/>
            <a:pathLst>
              <a:path h="306070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23</a:t>
            </a:fld>
            <a:endParaRPr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78895" y="386588"/>
            <a:ext cx="343535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/>
              <a:t>TACTICAL</a:t>
            </a:r>
            <a:r>
              <a:rPr spc="-90" dirty="0"/>
              <a:t> </a:t>
            </a:r>
            <a:r>
              <a:rPr spc="-5" dirty="0"/>
              <a:t>FIELD</a:t>
            </a:r>
            <a:r>
              <a:rPr spc="-40" dirty="0"/>
              <a:t> </a:t>
            </a:r>
            <a:r>
              <a:rPr dirty="0"/>
              <a:t>CARE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1938527"/>
            <a:ext cx="7991856" cy="4919472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748978" y="947420"/>
            <a:ext cx="6772909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D6343A"/>
                </a:solidFill>
                <a:latin typeface="Arial"/>
                <a:cs typeface="Arial"/>
              </a:rPr>
              <a:t>EXTRACTION</a:t>
            </a:r>
            <a:r>
              <a:rPr sz="3600" b="1" spc="-30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OF</a:t>
            </a:r>
            <a:r>
              <a:rPr sz="3600" b="1" spc="-20" dirty="0">
                <a:latin typeface="Arial"/>
                <a:cs typeface="Arial"/>
              </a:rPr>
              <a:t> </a:t>
            </a:r>
            <a:r>
              <a:rPr sz="3600" b="1" spc="-35" dirty="0">
                <a:latin typeface="Arial"/>
                <a:cs typeface="Arial"/>
              </a:rPr>
              <a:t>CASUALTIES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336577" y="1739900"/>
            <a:ext cx="4185285" cy="21926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98450" marR="5080" indent="-285750">
              <a:lnSpc>
                <a:spcPct val="99400"/>
              </a:lnSpc>
              <a:spcBef>
                <a:spcPts val="110"/>
              </a:spcBef>
              <a:buClr>
                <a:srgbClr val="F16232"/>
              </a:buClr>
              <a:buFont typeface="Wingdings"/>
              <a:buChar char=""/>
              <a:tabLst>
                <a:tab pos="297815" algn="l"/>
                <a:tab pos="298450" algn="l"/>
              </a:tabLst>
            </a:pPr>
            <a:r>
              <a:rPr sz="1800" spc="-5" dirty="0">
                <a:latin typeface="Arial MT"/>
                <a:cs typeface="Arial MT"/>
              </a:rPr>
              <a:t>Casualty to be extracted from vehicles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and buildings per unit Standard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Operating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Procedure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(SOP)</a:t>
            </a:r>
            <a:endParaRPr sz="1800">
              <a:latin typeface="Arial MT"/>
              <a:cs typeface="Arial MT"/>
            </a:endParaRPr>
          </a:p>
          <a:p>
            <a:pPr marL="298450" marR="194945" indent="-285750">
              <a:lnSpc>
                <a:spcPct val="101099"/>
              </a:lnSpc>
              <a:spcBef>
                <a:spcPts val="940"/>
              </a:spcBef>
              <a:buClr>
                <a:srgbClr val="F16232"/>
              </a:buClr>
              <a:buFont typeface="Wingdings"/>
              <a:buChar char=""/>
              <a:tabLst>
                <a:tab pos="297815" algn="l"/>
                <a:tab pos="298450" algn="l"/>
              </a:tabLst>
            </a:pPr>
            <a:r>
              <a:rPr sz="1800" b="1" spc="-5" dirty="0">
                <a:latin typeface="Arial"/>
                <a:cs typeface="Arial"/>
              </a:rPr>
              <a:t>If casualties are </a:t>
            </a:r>
            <a:r>
              <a:rPr sz="1800" b="1" dirty="0">
                <a:latin typeface="Arial"/>
                <a:cs typeface="Arial"/>
              </a:rPr>
              <a:t>on </a:t>
            </a:r>
            <a:r>
              <a:rPr sz="1800" b="1" spc="-5" dirty="0">
                <a:latin typeface="Arial"/>
                <a:cs typeface="Arial"/>
              </a:rPr>
              <a:t>fire</a:t>
            </a:r>
            <a:r>
              <a:rPr sz="1800" spc="-5" dirty="0">
                <a:latin typeface="Arial MT"/>
                <a:cs typeface="Arial MT"/>
              </a:rPr>
              <a:t>, put out </a:t>
            </a:r>
            <a:r>
              <a:rPr sz="1800" dirty="0">
                <a:latin typeface="Arial MT"/>
                <a:cs typeface="Arial MT"/>
              </a:rPr>
              <a:t>the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fire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b="1" spc="-30" dirty="0">
                <a:latin typeface="Arial"/>
                <a:cs typeface="Arial"/>
              </a:rPr>
              <a:t>IMMEDIATELY</a:t>
            </a:r>
            <a:endParaRPr sz="1800">
              <a:latin typeface="Arial"/>
              <a:cs typeface="Arial"/>
            </a:endParaRPr>
          </a:p>
          <a:p>
            <a:pPr marL="298450" indent="-285750">
              <a:lnSpc>
                <a:spcPts val="2125"/>
              </a:lnSpc>
              <a:spcBef>
                <a:spcPts val="1055"/>
              </a:spcBef>
              <a:buClr>
                <a:srgbClr val="F16232"/>
              </a:buClr>
              <a:buFont typeface="Wingdings"/>
              <a:buChar char=""/>
              <a:tabLst>
                <a:tab pos="297815" algn="l"/>
                <a:tab pos="298450" algn="l"/>
              </a:tabLst>
            </a:pPr>
            <a:r>
              <a:rPr sz="1800" spc="-5" dirty="0">
                <a:latin typeface="Arial MT"/>
                <a:cs typeface="Arial MT"/>
              </a:rPr>
              <a:t>Move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casualty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relative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safety</a:t>
            </a:r>
            <a:endParaRPr sz="1800">
              <a:latin typeface="Arial"/>
              <a:cs typeface="Arial"/>
            </a:endParaRPr>
          </a:p>
          <a:p>
            <a:pPr marL="298450">
              <a:lnSpc>
                <a:spcPts val="2125"/>
              </a:lnSpc>
            </a:pPr>
            <a:r>
              <a:rPr sz="1800" dirty="0">
                <a:latin typeface="Arial MT"/>
                <a:cs typeface="Arial MT"/>
              </a:rPr>
              <a:t>following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unit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SOP</a:t>
            </a:r>
            <a:endParaRPr sz="1800">
              <a:latin typeface="Arial MT"/>
              <a:cs typeface="Arial MT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7360452" y="1707806"/>
            <a:ext cx="676910" cy="4829175"/>
            <a:chOff x="7360452" y="1707806"/>
            <a:chExt cx="676910" cy="4829175"/>
          </a:xfrm>
        </p:grpSpPr>
        <p:sp>
          <p:nvSpPr>
            <p:cNvPr id="7" name="object 7"/>
            <p:cNvSpPr/>
            <p:nvPr/>
          </p:nvSpPr>
          <p:spPr>
            <a:xfrm>
              <a:off x="7417602" y="2661878"/>
              <a:ext cx="0" cy="612140"/>
            </a:xfrm>
            <a:custGeom>
              <a:avLst/>
              <a:gdLst/>
              <a:ahLst/>
              <a:cxnLst/>
              <a:rect l="l" t="t" r="r" b="b"/>
              <a:pathLst>
                <a:path h="612139">
                  <a:moveTo>
                    <a:pt x="0" y="612001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7417602" y="3328434"/>
              <a:ext cx="0" cy="612140"/>
            </a:xfrm>
            <a:custGeom>
              <a:avLst/>
              <a:gdLst/>
              <a:ahLst/>
              <a:cxnLst/>
              <a:rect l="l" t="t" r="r" b="b"/>
              <a:pathLst>
                <a:path h="612139">
                  <a:moveTo>
                    <a:pt x="0" y="612001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7417602" y="1707806"/>
              <a:ext cx="0" cy="899794"/>
            </a:xfrm>
            <a:custGeom>
              <a:avLst/>
              <a:gdLst/>
              <a:ahLst/>
              <a:cxnLst/>
              <a:rect l="l" t="t" r="r" b="b"/>
              <a:pathLst>
                <a:path h="899794">
                  <a:moveTo>
                    <a:pt x="0" y="899517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7999020" y="4134914"/>
              <a:ext cx="38100" cy="2401570"/>
            </a:xfrm>
            <a:custGeom>
              <a:avLst/>
              <a:gdLst/>
              <a:ahLst/>
              <a:cxnLst/>
              <a:rect l="l" t="t" r="r" b="b"/>
              <a:pathLst>
                <a:path w="38100" h="2401570">
                  <a:moveTo>
                    <a:pt x="19050" y="0"/>
                  </a:moveTo>
                  <a:lnTo>
                    <a:pt x="11635" y="1497"/>
                  </a:lnTo>
                  <a:lnTo>
                    <a:pt x="5579" y="5579"/>
                  </a:lnTo>
                  <a:lnTo>
                    <a:pt x="1497" y="11635"/>
                  </a:lnTo>
                  <a:lnTo>
                    <a:pt x="0" y="19088"/>
                  </a:lnTo>
                  <a:lnTo>
                    <a:pt x="1497" y="26503"/>
                  </a:lnTo>
                  <a:lnTo>
                    <a:pt x="5579" y="32558"/>
                  </a:lnTo>
                  <a:lnTo>
                    <a:pt x="11635" y="36641"/>
                  </a:lnTo>
                  <a:lnTo>
                    <a:pt x="19050" y="38138"/>
                  </a:lnTo>
                  <a:lnTo>
                    <a:pt x="26465" y="36641"/>
                  </a:lnTo>
                  <a:lnTo>
                    <a:pt x="32520" y="32558"/>
                  </a:lnTo>
                  <a:lnTo>
                    <a:pt x="36603" y="26503"/>
                  </a:lnTo>
                  <a:lnTo>
                    <a:pt x="38100" y="19050"/>
                  </a:lnTo>
                  <a:lnTo>
                    <a:pt x="36603" y="11635"/>
                  </a:lnTo>
                  <a:lnTo>
                    <a:pt x="32520" y="5579"/>
                  </a:lnTo>
                  <a:lnTo>
                    <a:pt x="26465" y="1497"/>
                  </a:lnTo>
                  <a:lnTo>
                    <a:pt x="19050" y="0"/>
                  </a:lnTo>
                  <a:close/>
                </a:path>
                <a:path w="38100" h="2401570">
                  <a:moveTo>
                    <a:pt x="19050" y="76238"/>
                  </a:moveTo>
                  <a:lnTo>
                    <a:pt x="11635" y="77735"/>
                  </a:lnTo>
                  <a:lnTo>
                    <a:pt x="5579" y="81817"/>
                  </a:lnTo>
                  <a:lnTo>
                    <a:pt x="1497" y="87873"/>
                  </a:lnTo>
                  <a:lnTo>
                    <a:pt x="0" y="95326"/>
                  </a:lnTo>
                  <a:lnTo>
                    <a:pt x="1497" y="102741"/>
                  </a:lnTo>
                  <a:lnTo>
                    <a:pt x="5579" y="108796"/>
                  </a:lnTo>
                  <a:lnTo>
                    <a:pt x="11635" y="112879"/>
                  </a:lnTo>
                  <a:lnTo>
                    <a:pt x="19050" y="114376"/>
                  </a:lnTo>
                  <a:lnTo>
                    <a:pt x="26465" y="112879"/>
                  </a:lnTo>
                  <a:lnTo>
                    <a:pt x="32520" y="108796"/>
                  </a:lnTo>
                  <a:lnTo>
                    <a:pt x="36603" y="102741"/>
                  </a:lnTo>
                  <a:lnTo>
                    <a:pt x="38100" y="95288"/>
                  </a:lnTo>
                  <a:lnTo>
                    <a:pt x="36603" y="87873"/>
                  </a:lnTo>
                  <a:lnTo>
                    <a:pt x="32520" y="81817"/>
                  </a:lnTo>
                  <a:lnTo>
                    <a:pt x="26465" y="77735"/>
                  </a:lnTo>
                  <a:lnTo>
                    <a:pt x="19050" y="76238"/>
                  </a:lnTo>
                  <a:close/>
                </a:path>
                <a:path w="38100" h="2401570">
                  <a:moveTo>
                    <a:pt x="19050" y="152476"/>
                  </a:moveTo>
                  <a:lnTo>
                    <a:pt x="11635" y="153973"/>
                  </a:lnTo>
                  <a:lnTo>
                    <a:pt x="5579" y="158055"/>
                  </a:lnTo>
                  <a:lnTo>
                    <a:pt x="1497" y="164111"/>
                  </a:lnTo>
                  <a:lnTo>
                    <a:pt x="0" y="171564"/>
                  </a:lnTo>
                  <a:lnTo>
                    <a:pt x="1497" y="178979"/>
                  </a:lnTo>
                  <a:lnTo>
                    <a:pt x="5579" y="185034"/>
                  </a:lnTo>
                  <a:lnTo>
                    <a:pt x="11635" y="189117"/>
                  </a:lnTo>
                  <a:lnTo>
                    <a:pt x="19050" y="190614"/>
                  </a:lnTo>
                  <a:lnTo>
                    <a:pt x="26465" y="189117"/>
                  </a:lnTo>
                  <a:lnTo>
                    <a:pt x="32520" y="185034"/>
                  </a:lnTo>
                  <a:lnTo>
                    <a:pt x="36603" y="178979"/>
                  </a:lnTo>
                  <a:lnTo>
                    <a:pt x="38100" y="171526"/>
                  </a:lnTo>
                  <a:lnTo>
                    <a:pt x="36603" y="164111"/>
                  </a:lnTo>
                  <a:lnTo>
                    <a:pt x="32520" y="158055"/>
                  </a:lnTo>
                  <a:lnTo>
                    <a:pt x="26465" y="153973"/>
                  </a:lnTo>
                  <a:lnTo>
                    <a:pt x="19050" y="152476"/>
                  </a:lnTo>
                  <a:close/>
                </a:path>
                <a:path w="38100" h="2401570">
                  <a:moveTo>
                    <a:pt x="19051" y="228714"/>
                  </a:moveTo>
                  <a:lnTo>
                    <a:pt x="11635" y="230211"/>
                  </a:lnTo>
                  <a:lnTo>
                    <a:pt x="5580" y="234294"/>
                  </a:lnTo>
                  <a:lnTo>
                    <a:pt x="1498" y="240349"/>
                  </a:lnTo>
                  <a:lnTo>
                    <a:pt x="1" y="247802"/>
                  </a:lnTo>
                  <a:lnTo>
                    <a:pt x="1498" y="255217"/>
                  </a:lnTo>
                  <a:lnTo>
                    <a:pt x="5580" y="261272"/>
                  </a:lnTo>
                  <a:lnTo>
                    <a:pt x="11635" y="265355"/>
                  </a:lnTo>
                  <a:lnTo>
                    <a:pt x="19051" y="266852"/>
                  </a:lnTo>
                  <a:lnTo>
                    <a:pt x="26466" y="265355"/>
                  </a:lnTo>
                  <a:lnTo>
                    <a:pt x="32521" y="261272"/>
                  </a:lnTo>
                  <a:lnTo>
                    <a:pt x="36604" y="255217"/>
                  </a:lnTo>
                  <a:lnTo>
                    <a:pt x="38101" y="247764"/>
                  </a:lnTo>
                  <a:lnTo>
                    <a:pt x="36604" y="240349"/>
                  </a:lnTo>
                  <a:lnTo>
                    <a:pt x="32521" y="234294"/>
                  </a:lnTo>
                  <a:lnTo>
                    <a:pt x="26466" y="230211"/>
                  </a:lnTo>
                  <a:lnTo>
                    <a:pt x="19051" y="228714"/>
                  </a:lnTo>
                  <a:close/>
                </a:path>
                <a:path w="38100" h="2401570">
                  <a:moveTo>
                    <a:pt x="19051" y="304952"/>
                  </a:moveTo>
                  <a:lnTo>
                    <a:pt x="11635" y="306449"/>
                  </a:lnTo>
                  <a:lnTo>
                    <a:pt x="5580" y="310531"/>
                  </a:lnTo>
                  <a:lnTo>
                    <a:pt x="1498" y="316586"/>
                  </a:lnTo>
                  <a:lnTo>
                    <a:pt x="1" y="324040"/>
                  </a:lnTo>
                  <a:lnTo>
                    <a:pt x="1498" y="331455"/>
                  </a:lnTo>
                  <a:lnTo>
                    <a:pt x="5580" y="337510"/>
                  </a:lnTo>
                  <a:lnTo>
                    <a:pt x="11635" y="341593"/>
                  </a:lnTo>
                  <a:lnTo>
                    <a:pt x="19051" y="343090"/>
                  </a:lnTo>
                  <a:lnTo>
                    <a:pt x="26466" y="341593"/>
                  </a:lnTo>
                  <a:lnTo>
                    <a:pt x="32521" y="337510"/>
                  </a:lnTo>
                  <a:lnTo>
                    <a:pt x="36604" y="331455"/>
                  </a:lnTo>
                  <a:lnTo>
                    <a:pt x="38101" y="324002"/>
                  </a:lnTo>
                  <a:lnTo>
                    <a:pt x="36604" y="316586"/>
                  </a:lnTo>
                  <a:lnTo>
                    <a:pt x="32521" y="310531"/>
                  </a:lnTo>
                  <a:lnTo>
                    <a:pt x="26466" y="306449"/>
                  </a:lnTo>
                  <a:lnTo>
                    <a:pt x="19051" y="304952"/>
                  </a:lnTo>
                  <a:close/>
                </a:path>
                <a:path w="38100" h="2401570">
                  <a:moveTo>
                    <a:pt x="19051" y="381190"/>
                  </a:moveTo>
                  <a:lnTo>
                    <a:pt x="11635" y="382687"/>
                  </a:lnTo>
                  <a:lnTo>
                    <a:pt x="5580" y="386769"/>
                  </a:lnTo>
                  <a:lnTo>
                    <a:pt x="1498" y="392824"/>
                  </a:lnTo>
                  <a:lnTo>
                    <a:pt x="1" y="400278"/>
                  </a:lnTo>
                  <a:lnTo>
                    <a:pt x="1498" y="407693"/>
                  </a:lnTo>
                  <a:lnTo>
                    <a:pt x="5580" y="413748"/>
                  </a:lnTo>
                  <a:lnTo>
                    <a:pt x="11635" y="417831"/>
                  </a:lnTo>
                  <a:lnTo>
                    <a:pt x="19051" y="419328"/>
                  </a:lnTo>
                  <a:lnTo>
                    <a:pt x="26466" y="417831"/>
                  </a:lnTo>
                  <a:lnTo>
                    <a:pt x="32521" y="413748"/>
                  </a:lnTo>
                  <a:lnTo>
                    <a:pt x="36604" y="407693"/>
                  </a:lnTo>
                  <a:lnTo>
                    <a:pt x="38101" y="400240"/>
                  </a:lnTo>
                  <a:lnTo>
                    <a:pt x="36604" y="392824"/>
                  </a:lnTo>
                  <a:lnTo>
                    <a:pt x="32521" y="386769"/>
                  </a:lnTo>
                  <a:lnTo>
                    <a:pt x="26466" y="382687"/>
                  </a:lnTo>
                  <a:lnTo>
                    <a:pt x="19051" y="381190"/>
                  </a:lnTo>
                  <a:close/>
                </a:path>
                <a:path w="38100" h="2401570">
                  <a:moveTo>
                    <a:pt x="19051" y="457428"/>
                  </a:moveTo>
                  <a:lnTo>
                    <a:pt x="11635" y="458925"/>
                  </a:lnTo>
                  <a:lnTo>
                    <a:pt x="5580" y="463007"/>
                  </a:lnTo>
                  <a:lnTo>
                    <a:pt x="1498" y="469063"/>
                  </a:lnTo>
                  <a:lnTo>
                    <a:pt x="1" y="476516"/>
                  </a:lnTo>
                  <a:lnTo>
                    <a:pt x="1498" y="483931"/>
                  </a:lnTo>
                  <a:lnTo>
                    <a:pt x="5580" y="489986"/>
                  </a:lnTo>
                  <a:lnTo>
                    <a:pt x="11635" y="494069"/>
                  </a:lnTo>
                  <a:lnTo>
                    <a:pt x="19051" y="495566"/>
                  </a:lnTo>
                  <a:lnTo>
                    <a:pt x="26466" y="494069"/>
                  </a:lnTo>
                  <a:lnTo>
                    <a:pt x="32521" y="489986"/>
                  </a:lnTo>
                  <a:lnTo>
                    <a:pt x="36604" y="483931"/>
                  </a:lnTo>
                  <a:lnTo>
                    <a:pt x="38101" y="476478"/>
                  </a:lnTo>
                  <a:lnTo>
                    <a:pt x="36604" y="469063"/>
                  </a:lnTo>
                  <a:lnTo>
                    <a:pt x="32521" y="463007"/>
                  </a:lnTo>
                  <a:lnTo>
                    <a:pt x="26466" y="458925"/>
                  </a:lnTo>
                  <a:lnTo>
                    <a:pt x="19051" y="457428"/>
                  </a:lnTo>
                  <a:close/>
                </a:path>
                <a:path w="38100" h="2401570">
                  <a:moveTo>
                    <a:pt x="19051" y="533666"/>
                  </a:moveTo>
                  <a:lnTo>
                    <a:pt x="11635" y="535163"/>
                  </a:lnTo>
                  <a:lnTo>
                    <a:pt x="5580" y="539245"/>
                  </a:lnTo>
                  <a:lnTo>
                    <a:pt x="1498" y="545301"/>
                  </a:lnTo>
                  <a:lnTo>
                    <a:pt x="1" y="552754"/>
                  </a:lnTo>
                  <a:lnTo>
                    <a:pt x="1498" y="560169"/>
                  </a:lnTo>
                  <a:lnTo>
                    <a:pt x="5580" y="566225"/>
                  </a:lnTo>
                  <a:lnTo>
                    <a:pt x="11635" y="570307"/>
                  </a:lnTo>
                  <a:lnTo>
                    <a:pt x="19051" y="571804"/>
                  </a:lnTo>
                  <a:lnTo>
                    <a:pt x="26466" y="570307"/>
                  </a:lnTo>
                  <a:lnTo>
                    <a:pt x="32521" y="566225"/>
                  </a:lnTo>
                  <a:lnTo>
                    <a:pt x="36604" y="560169"/>
                  </a:lnTo>
                  <a:lnTo>
                    <a:pt x="38101" y="552716"/>
                  </a:lnTo>
                  <a:lnTo>
                    <a:pt x="36604" y="545301"/>
                  </a:lnTo>
                  <a:lnTo>
                    <a:pt x="32521" y="539245"/>
                  </a:lnTo>
                  <a:lnTo>
                    <a:pt x="26466" y="535163"/>
                  </a:lnTo>
                  <a:lnTo>
                    <a:pt x="19051" y="533666"/>
                  </a:lnTo>
                  <a:close/>
                </a:path>
                <a:path w="38100" h="2401570">
                  <a:moveTo>
                    <a:pt x="19051" y="609904"/>
                  </a:moveTo>
                  <a:lnTo>
                    <a:pt x="11635" y="611401"/>
                  </a:lnTo>
                  <a:lnTo>
                    <a:pt x="5580" y="615484"/>
                  </a:lnTo>
                  <a:lnTo>
                    <a:pt x="1498" y="621539"/>
                  </a:lnTo>
                  <a:lnTo>
                    <a:pt x="1" y="628992"/>
                  </a:lnTo>
                  <a:lnTo>
                    <a:pt x="1498" y="636407"/>
                  </a:lnTo>
                  <a:lnTo>
                    <a:pt x="5580" y="642463"/>
                  </a:lnTo>
                  <a:lnTo>
                    <a:pt x="11635" y="646545"/>
                  </a:lnTo>
                  <a:lnTo>
                    <a:pt x="19051" y="648042"/>
                  </a:lnTo>
                  <a:lnTo>
                    <a:pt x="26466" y="646545"/>
                  </a:lnTo>
                  <a:lnTo>
                    <a:pt x="32521" y="642463"/>
                  </a:lnTo>
                  <a:lnTo>
                    <a:pt x="36604" y="636407"/>
                  </a:lnTo>
                  <a:lnTo>
                    <a:pt x="38101" y="628954"/>
                  </a:lnTo>
                  <a:lnTo>
                    <a:pt x="36604" y="621539"/>
                  </a:lnTo>
                  <a:lnTo>
                    <a:pt x="32521" y="615484"/>
                  </a:lnTo>
                  <a:lnTo>
                    <a:pt x="26466" y="611401"/>
                  </a:lnTo>
                  <a:lnTo>
                    <a:pt x="19051" y="609904"/>
                  </a:lnTo>
                  <a:close/>
                </a:path>
                <a:path w="38100" h="2401570">
                  <a:moveTo>
                    <a:pt x="19051" y="686142"/>
                  </a:moveTo>
                  <a:lnTo>
                    <a:pt x="11635" y="687639"/>
                  </a:lnTo>
                  <a:lnTo>
                    <a:pt x="5580" y="691722"/>
                  </a:lnTo>
                  <a:lnTo>
                    <a:pt x="1498" y="697777"/>
                  </a:lnTo>
                  <a:lnTo>
                    <a:pt x="1" y="705231"/>
                  </a:lnTo>
                  <a:lnTo>
                    <a:pt x="1498" y="712645"/>
                  </a:lnTo>
                  <a:lnTo>
                    <a:pt x="5580" y="718701"/>
                  </a:lnTo>
                  <a:lnTo>
                    <a:pt x="11635" y="722783"/>
                  </a:lnTo>
                  <a:lnTo>
                    <a:pt x="19051" y="724281"/>
                  </a:lnTo>
                  <a:lnTo>
                    <a:pt x="26466" y="722783"/>
                  </a:lnTo>
                  <a:lnTo>
                    <a:pt x="32521" y="718701"/>
                  </a:lnTo>
                  <a:lnTo>
                    <a:pt x="36604" y="712645"/>
                  </a:lnTo>
                  <a:lnTo>
                    <a:pt x="38101" y="705192"/>
                  </a:lnTo>
                  <a:lnTo>
                    <a:pt x="36604" y="697777"/>
                  </a:lnTo>
                  <a:lnTo>
                    <a:pt x="32521" y="691722"/>
                  </a:lnTo>
                  <a:lnTo>
                    <a:pt x="26466" y="687639"/>
                  </a:lnTo>
                  <a:lnTo>
                    <a:pt x="19051" y="686142"/>
                  </a:lnTo>
                  <a:close/>
                </a:path>
                <a:path w="38100" h="2401570">
                  <a:moveTo>
                    <a:pt x="19051" y="762381"/>
                  </a:moveTo>
                  <a:lnTo>
                    <a:pt x="11635" y="763878"/>
                  </a:lnTo>
                  <a:lnTo>
                    <a:pt x="5580" y="767960"/>
                  </a:lnTo>
                  <a:lnTo>
                    <a:pt x="1498" y="774016"/>
                  </a:lnTo>
                  <a:lnTo>
                    <a:pt x="1" y="781469"/>
                  </a:lnTo>
                  <a:lnTo>
                    <a:pt x="1498" y="788884"/>
                  </a:lnTo>
                  <a:lnTo>
                    <a:pt x="5580" y="794939"/>
                  </a:lnTo>
                  <a:lnTo>
                    <a:pt x="11635" y="799022"/>
                  </a:lnTo>
                  <a:lnTo>
                    <a:pt x="19051" y="800519"/>
                  </a:lnTo>
                  <a:lnTo>
                    <a:pt x="26466" y="799022"/>
                  </a:lnTo>
                  <a:lnTo>
                    <a:pt x="32521" y="794939"/>
                  </a:lnTo>
                  <a:lnTo>
                    <a:pt x="36604" y="788884"/>
                  </a:lnTo>
                  <a:lnTo>
                    <a:pt x="38101" y="781431"/>
                  </a:lnTo>
                  <a:lnTo>
                    <a:pt x="36604" y="774016"/>
                  </a:lnTo>
                  <a:lnTo>
                    <a:pt x="32521" y="767960"/>
                  </a:lnTo>
                  <a:lnTo>
                    <a:pt x="26466" y="763878"/>
                  </a:lnTo>
                  <a:lnTo>
                    <a:pt x="19051" y="762381"/>
                  </a:lnTo>
                  <a:close/>
                </a:path>
                <a:path w="38100" h="2401570">
                  <a:moveTo>
                    <a:pt x="19051" y="838619"/>
                  </a:moveTo>
                  <a:lnTo>
                    <a:pt x="11635" y="840116"/>
                  </a:lnTo>
                  <a:lnTo>
                    <a:pt x="5580" y="844198"/>
                  </a:lnTo>
                  <a:lnTo>
                    <a:pt x="1498" y="850254"/>
                  </a:lnTo>
                  <a:lnTo>
                    <a:pt x="1" y="857707"/>
                  </a:lnTo>
                  <a:lnTo>
                    <a:pt x="1498" y="865122"/>
                  </a:lnTo>
                  <a:lnTo>
                    <a:pt x="5580" y="871177"/>
                  </a:lnTo>
                  <a:lnTo>
                    <a:pt x="11635" y="875260"/>
                  </a:lnTo>
                  <a:lnTo>
                    <a:pt x="19051" y="876757"/>
                  </a:lnTo>
                  <a:lnTo>
                    <a:pt x="26466" y="875260"/>
                  </a:lnTo>
                  <a:lnTo>
                    <a:pt x="32521" y="871177"/>
                  </a:lnTo>
                  <a:lnTo>
                    <a:pt x="36604" y="865122"/>
                  </a:lnTo>
                  <a:lnTo>
                    <a:pt x="38101" y="857669"/>
                  </a:lnTo>
                  <a:lnTo>
                    <a:pt x="36604" y="850254"/>
                  </a:lnTo>
                  <a:lnTo>
                    <a:pt x="32521" y="844198"/>
                  </a:lnTo>
                  <a:lnTo>
                    <a:pt x="26466" y="840116"/>
                  </a:lnTo>
                  <a:lnTo>
                    <a:pt x="19051" y="838619"/>
                  </a:lnTo>
                  <a:close/>
                </a:path>
                <a:path w="38100" h="2401570">
                  <a:moveTo>
                    <a:pt x="19051" y="914857"/>
                  </a:moveTo>
                  <a:lnTo>
                    <a:pt x="11635" y="916354"/>
                  </a:lnTo>
                  <a:lnTo>
                    <a:pt x="5580" y="920436"/>
                  </a:lnTo>
                  <a:lnTo>
                    <a:pt x="1498" y="926492"/>
                  </a:lnTo>
                  <a:lnTo>
                    <a:pt x="1" y="933945"/>
                  </a:lnTo>
                  <a:lnTo>
                    <a:pt x="1498" y="941360"/>
                  </a:lnTo>
                  <a:lnTo>
                    <a:pt x="5580" y="947415"/>
                  </a:lnTo>
                  <a:lnTo>
                    <a:pt x="11635" y="951498"/>
                  </a:lnTo>
                  <a:lnTo>
                    <a:pt x="19051" y="952995"/>
                  </a:lnTo>
                  <a:lnTo>
                    <a:pt x="26466" y="951498"/>
                  </a:lnTo>
                  <a:lnTo>
                    <a:pt x="32521" y="947415"/>
                  </a:lnTo>
                  <a:lnTo>
                    <a:pt x="36604" y="941360"/>
                  </a:lnTo>
                  <a:lnTo>
                    <a:pt x="38101" y="933907"/>
                  </a:lnTo>
                  <a:lnTo>
                    <a:pt x="36604" y="926492"/>
                  </a:lnTo>
                  <a:lnTo>
                    <a:pt x="32521" y="920436"/>
                  </a:lnTo>
                  <a:lnTo>
                    <a:pt x="26466" y="916354"/>
                  </a:lnTo>
                  <a:lnTo>
                    <a:pt x="19051" y="914857"/>
                  </a:lnTo>
                  <a:close/>
                </a:path>
                <a:path w="38100" h="2401570">
                  <a:moveTo>
                    <a:pt x="19051" y="991095"/>
                  </a:moveTo>
                  <a:lnTo>
                    <a:pt x="11635" y="992592"/>
                  </a:lnTo>
                  <a:lnTo>
                    <a:pt x="5580" y="996675"/>
                  </a:lnTo>
                  <a:lnTo>
                    <a:pt x="1498" y="1002730"/>
                  </a:lnTo>
                  <a:lnTo>
                    <a:pt x="1" y="1010183"/>
                  </a:lnTo>
                  <a:lnTo>
                    <a:pt x="1498" y="1017598"/>
                  </a:lnTo>
                  <a:lnTo>
                    <a:pt x="5580" y="1023653"/>
                  </a:lnTo>
                  <a:lnTo>
                    <a:pt x="11635" y="1027736"/>
                  </a:lnTo>
                  <a:lnTo>
                    <a:pt x="19051" y="1029233"/>
                  </a:lnTo>
                  <a:lnTo>
                    <a:pt x="26466" y="1027736"/>
                  </a:lnTo>
                  <a:lnTo>
                    <a:pt x="32521" y="1023653"/>
                  </a:lnTo>
                  <a:lnTo>
                    <a:pt x="36604" y="1017598"/>
                  </a:lnTo>
                  <a:lnTo>
                    <a:pt x="38101" y="1010145"/>
                  </a:lnTo>
                  <a:lnTo>
                    <a:pt x="36604" y="1002730"/>
                  </a:lnTo>
                  <a:lnTo>
                    <a:pt x="32521" y="996675"/>
                  </a:lnTo>
                  <a:lnTo>
                    <a:pt x="26466" y="992592"/>
                  </a:lnTo>
                  <a:lnTo>
                    <a:pt x="19051" y="991095"/>
                  </a:lnTo>
                  <a:close/>
                </a:path>
                <a:path w="38100" h="2401570">
                  <a:moveTo>
                    <a:pt x="19051" y="1067333"/>
                  </a:moveTo>
                  <a:lnTo>
                    <a:pt x="11636" y="1068830"/>
                  </a:lnTo>
                  <a:lnTo>
                    <a:pt x="5581" y="1072913"/>
                  </a:lnTo>
                  <a:lnTo>
                    <a:pt x="1498" y="1078968"/>
                  </a:lnTo>
                  <a:lnTo>
                    <a:pt x="1" y="1086421"/>
                  </a:lnTo>
                  <a:lnTo>
                    <a:pt x="1498" y="1093836"/>
                  </a:lnTo>
                  <a:lnTo>
                    <a:pt x="5581" y="1099891"/>
                  </a:lnTo>
                  <a:lnTo>
                    <a:pt x="11636" y="1103974"/>
                  </a:lnTo>
                  <a:lnTo>
                    <a:pt x="19051" y="1105471"/>
                  </a:lnTo>
                  <a:lnTo>
                    <a:pt x="26466" y="1103974"/>
                  </a:lnTo>
                  <a:lnTo>
                    <a:pt x="32521" y="1099891"/>
                  </a:lnTo>
                  <a:lnTo>
                    <a:pt x="36604" y="1093836"/>
                  </a:lnTo>
                  <a:lnTo>
                    <a:pt x="38101" y="1086383"/>
                  </a:lnTo>
                  <a:lnTo>
                    <a:pt x="36604" y="1078968"/>
                  </a:lnTo>
                  <a:lnTo>
                    <a:pt x="32521" y="1072913"/>
                  </a:lnTo>
                  <a:lnTo>
                    <a:pt x="26466" y="1068830"/>
                  </a:lnTo>
                  <a:lnTo>
                    <a:pt x="19051" y="1067333"/>
                  </a:lnTo>
                  <a:close/>
                </a:path>
                <a:path w="38100" h="2401570">
                  <a:moveTo>
                    <a:pt x="19051" y="1143571"/>
                  </a:moveTo>
                  <a:lnTo>
                    <a:pt x="11636" y="1145068"/>
                  </a:lnTo>
                  <a:lnTo>
                    <a:pt x="5581" y="1149151"/>
                  </a:lnTo>
                  <a:lnTo>
                    <a:pt x="1498" y="1155206"/>
                  </a:lnTo>
                  <a:lnTo>
                    <a:pt x="1" y="1162659"/>
                  </a:lnTo>
                  <a:lnTo>
                    <a:pt x="1498" y="1170074"/>
                  </a:lnTo>
                  <a:lnTo>
                    <a:pt x="5581" y="1176129"/>
                  </a:lnTo>
                  <a:lnTo>
                    <a:pt x="11636" y="1180212"/>
                  </a:lnTo>
                  <a:lnTo>
                    <a:pt x="19051" y="1181709"/>
                  </a:lnTo>
                  <a:lnTo>
                    <a:pt x="26466" y="1180212"/>
                  </a:lnTo>
                  <a:lnTo>
                    <a:pt x="32521" y="1176129"/>
                  </a:lnTo>
                  <a:lnTo>
                    <a:pt x="36604" y="1170074"/>
                  </a:lnTo>
                  <a:lnTo>
                    <a:pt x="38101" y="1162621"/>
                  </a:lnTo>
                  <a:lnTo>
                    <a:pt x="36604" y="1155206"/>
                  </a:lnTo>
                  <a:lnTo>
                    <a:pt x="32521" y="1149151"/>
                  </a:lnTo>
                  <a:lnTo>
                    <a:pt x="26466" y="1145068"/>
                  </a:lnTo>
                  <a:lnTo>
                    <a:pt x="19051" y="1143571"/>
                  </a:lnTo>
                  <a:close/>
                </a:path>
                <a:path w="38100" h="2401570">
                  <a:moveTo>
                    <a:pt x="19051" y="1219809"/>
                  </a:moveTo>
                  <a:lnTo>
                    <a:pt x="11636" y="1221306"/>
                  </a:lnTo>
                  <a:lnTo>
                    <a:pt x="5581" y="1225389"/>
                  </a:lnTo>
                  <a:lnTo>
                    <a:pt x="1498" y="1231444"/>
                  </a:lnTo>
                  <a:lnTo>
                    <a:pt x="1" y="1238897"/>
                  </a:lnTo>
                  <a:lnTo>
                    <a:pt x="1498" y="1246312"/>
                  </a:lnTo>
                  <a:lnTo>
                    <a:pt x="5581" y="1252367"/>
                  </a:lnTo>
                  <a:lnTo>
                    <a:pt x="11636" y="1256450"/>
                  </a:lnTo>
                  <a:lnTo>
                    <a:pt x="19051" y="1257947"/>
                  </a:lnTo>
                  <a:lnTo>
                    <a:pt x="26466" y="1256450"/>
                  </a:lnTo>
                  <a:lnTo>
                    <a:pt x="32521" y="1252367"/>
                  </a:lnTo>
                  <a:lnTo>
                    <a:pt x="36604" y="1246312"/>
                  </a:lnTo>
                  <a:lnTo>
                    <a:pt x="38101" y="1238859"/>
                  </a:lnTo>
                  <a:lnTo>
                    <a:pt x="36604" y="1231444"/>
                  </a:lnTo>
                  <a:lnTo>
                    <a:pt x="32521" y="1225389"/>
                  </a:lnTo>
                  <a:lnTo>
                    <a:pt x="26466" y="1221306"/>
                  </a:lnTo>
                  <a:lnTo>
                    <a:pt x="19051" y="1219809"/>
                  </a:lnTo>
                  <a:close/>
                </a:path>
                <a:path w="38100" h="2401570">
                  <a:moveTo>
                    <a:pt x="19051" y="1296047"/>
                  </a:moveTo>
                  <a:lnTo>
                    <a:pt x="11636" y="1297544"/>
                  </a:lnTo>
                  <a:lnTo>
                    <a:pt x="5581" y="1301627"/>
                  </a:lnTo>
                  <a:lnTo>
                    <a:pt x="1498" y="1307682"/>
                  </a:lnTo>
                  <a:lnTo>
                    <a:pt x="1" y="1315135"/>
                  </a:lnTo>
                  <a:lnTo>
                    <a:pt x="1498" y="1322550"/>
                  </a:lnTo>
                  <a:lnTo>
                    <a:pt x="5581" y="1328606"/>
                  </a:lnTo>
                  <a:lnTo>
                    <a:pt x="11636" y="1332688"/>
                  </a:lnTo>
                  <a:lnTo>
                    <a:pt x="19051" y="1334185"/>
                  </a:lnTo>
                  <a:lnTo>
                    <a:pt x="26466" y="1332688"/>
                  </a:lnTo>
                  <a:lnTo>
                    <a:pt x="32521" y="1328606"/>
                  </a:lnTo>
                  <a:lnTo>
                    <a:pt x="36604" y="1322550"/>
                  </a:lnTo>
                  <a:lnTo>
                    <a:pt x="38101" y="1315097"/>
                  </a:lnTo>
                  <a:lnTo>
                    <a:pt x="36604" y="1307682"/>
                  </a:lnTo>
                  <a:lnTo>
                    <a:pt x="32521" y="1301627"/>
                  </a:lnTo>
                  <a:lnTo>
                    <a:pt x="26466" y="1297544"/>
                  </a:lnTo>
                  <a:lnTo>
                    <a:pt x="19051" y="1296047"/>
                  </a:lnTo>
                  <a:close/>
                </a:path>
                <a:path w="38100" h="2401570">
                  <a:moveTo>
                    <a:pt x="19051" y="1372285"/>
                  </a:moveTo>
                  <a:lnTo>
                    <a:pt x="11636" y="1373782"/>
                  </a:lnTo>
                  <a:lnTo>
                    <a:pt x="5581" y="1377865"/>
                  </a:lnTo>
                  <a:lnTo>
                    <a:pt x="1498" y="1383920"/>
                  </a:lnTo>
                  <a:lnTo>
                    <a:pt x="1" y="1391373"/>
                  </a:lnTo>
                  <a:lnTo>
                    <a:pt x="1498" y="1398788"/>
                  </a:lnTo>
                  <a:lnTo>
                    <a:pt x="5581" y="1404844"/>
                  </a:lnTo>
                  <a:lnTo>
                    <a:pt x="11636" y="1408926"/>
                  </a:lnTo>
                  <a:lnTo>
                    <a:pt x="19051" y="1410423"/>
                  </a:lnTo>
                  <a:lnTo>
                    <a:pt x="26466" y="1408926"/>
                  </a:lnTo>
                  <a:lnTo>
                    <a:pt x="32521" y="1404844"/>
                  </a:lnTo>
                  <a:lnTo>
                    <a:pt x="36604" y="1398788"/>
                  </a:lnTo>
                  <a:lnTo>
                    <a:pt x="38101" y="1391335"/>
                  </a:lnTo>
                  <a:lnTo>
                    <a:pt x="36604" y="1383920"/>
                  </a:lnTo>
                  <a:lnTo>
                    <a:pt x="32521" y="1377865"/>
                  </a:lnTo>
                  <a:lnTo>
                    <a:pt x="26466" y="1373782"/>
                  </a:lnTo>
                  <a:lnTo>
                    <a:pt x="19051" y="1372285"/>
                  </a:lnTo>
                  <a:close/>
                </a:path>
                <a:path w="38100" h="2401570">
                  <a:moveTo>
                    <a:pt x="19051" y="1448523"/>
                  </a:moveTo>
                  <a:lnTo>
                    <a:pt x="11636" y="1450020"/>
                  </a:lnTo>
                  <a:lnTo>
                    <a:pt x="5581" y="1454103"/>
                  </a:lnTo>
                  <a:lnTo>
                    <a:pt x="1498" y="1460158"/>
                  </a:lnTo>
                  <a:lnTo>
                    <a:pt x="1" y="1467612"/>
                  </a:lnTo>
                  <a:lnTo>
                    <a:pt x="1498" y="1475026"/>
                  </a:lnTo>
                  <a:lnTo>
                    <a:pt x="5581" y="1481082"/>
                  </a:lnTo>
                  <a:lnTo>
                    <a:pt x="11636" y="1485164"/>
                  </a:lnTo>
                  <a:lnTo>
                    <a:pt x="19051" y="1486662"/>
                  </a:lnTo>
                  <a:lnTo>
                    <a:pt x="26466" y="1485164"/>
                  </a:lnTo>
                  <a:lnTo>
                    <a:pt x="32521" y="1481082"/>
                  </a:lnTo>
                  <a:lnTo>
                    <a:pt x="36604" y="1475026"/>
                  </a:lnTo>
                  <a:lnTo>
                    <a:pt x="38101" y="1467573"/>
                  </a:lnTo>
                  <a:lnTo>
                    <a:pt x="36604" y="1460158"/>
                  </a:lnTo>
                  <a:lnTo>
                    <a:pt x="32521" y="1454103"/>
                  </a:lnTo>
                  <a:lnTo>
                    <a:pt x="26466" y="1450020"/>
                  </a:lnTo>
                  <a:lnTo>
                    <a:pt x="19051" y="1448523"/>
                  </a:lnTo>
                  <a:close/>
                </a:path>
                <a:path w="38100" h="2401570">
                  <a:moveTo>
                    <a:pt x="19051" y="1524762"/>
                  </a:moveTo>
                  <a:lnTo>
                    <a:pt x="11636" y="1526259"/>
                  </a:lnTo>
                  <a:lnTo>
                    <a:pt x="5581" y="1530341"/>
                  </a:lnTo>
                  <a:lnTo>
                    <a:pt x="1498" y="1536397"/>
                  </a:lnTo>
                  <a:lnTo>
                    <a:pt x="1" y="1543850"/>
                  </a:lnTo>
                  <a:lnTo>
                    <a:pt x="1498" y="1551265"/>
                  </a:lnTo>
                  <a:lnTo>
                    <a:pt x="5581" y="1557320"/>
                  </a:lnTo>
                  <a:lnTo>
                    <a:pt x="11636" y="1561403"/>
                  </a:lnTo>
                  <a:lnTo>
                    <a:pt x="19051" y="1562900"/>
                  </a:lnTo>
                  <a:lnTo>
                    <a:pt x="26466" y="1561403"/>
                  </a:lnTo>
                  <a:lnTo>
                    <a:pt x="32521" y="1557320"/>
                  </a:lnTo>
                  <a:lnTo>
                    <a:pt x="36604" y="1551265"/>
                  </a:lnTo>
                  <a:lnTo>
                    <a:pt x="38101" y="1543812"/>
                  </a:lnTo>
                  <a:lnTo>
                    <a:pt x="36604" y="1536397"/>
                  </a:lnTo>
                  <a:lnTo>
                    <a:pt x="32521" y="1530341"/>
                  </a:lnTo>
                  <a:lnTo>
                    <a:pt x="26466" y="1526259"/>
                  </a:lnTo>
                  <a:lnTo>
                    <a:pt x="19051" y="1524762"/>
                  </a:lnTo>
                  <a:close/>
                </a:path>
                <a:path w="38100" h="2401570">
                  <a:moveTo>
                    <a:pt x="19051" y="1601000"/>
                  </a:moveTo>
                  <a:lnTo>
                    <a:pt x="11636" y="1602497"/>
                  </a:lnTo>
                  <a:lnTo>
                    <a:pt x="5581" y="1606579"/>
                  </a:lnTo>
                  <a:lnTo>
                    <a:pt x="1498" y="1612635"/>
                  </a:lnTo>
                  <a:lnTo>
                    <a:pt x="1" y="1620088"/>
                  </a:lnTo>
                  <a:lnTo>
                    <a:pt x="1498" y="1627503"/>
                  </a:lnTo>
                  <a:lnTo>
                    <a:pt x="5581" y="1633558"/>
                  </a:lnTo>
                  <a:lnTo>
                    <a:pt x="11636" y="1637641"/>
                  </a:lnTo>
                  <a:lnTo>
                    <a:pt x="19051" y="1639138"/>
                  </a:lnTo>
                  <a:lnTo>
                    <a:pt x="26466" y="1637641"/>
                  </a:lnTo>
                  <a:lnTo>
                    <a:pt x="32521" y="1633558"/>
                  </a:lnTo>
                  <a:lnTo>
                    <a:pt x="36604" y="1627503"/>
                  </a:lnTo>
                  <a:lnTo>
                    <a:pt x="38101" y="1620050"/>
                  </a:lnTo>
                  <a:lnTo>
                    <a:pt x="36604" y="1612635"/>
                  </a:lnTo>
                  <a:lnTo>
                    <a:pt x="32521" y="1606579"/>
                  </a:lnTo>
                  <a:lnTo>
                    <a:pt x="26466" y="1602497"/>
                  </a:lnTo>
                  <a:lnTo>
                    <a:pt x="19051" y="1601000"/>
                  </a:lnTo>
                  <a:close/>
                </a:path>
                <a:path w="38100" h="2401570">
                  <a:moveTo>
                    <a:pt x="19051" y="1677238"/>
                  </a:moveTo>
                  <a:lnTo>
                    <a:pt x="11636" y="1678735"/>
                  </a:lnTo>
                  <a:lnTo>
                    <a:pt x="5581" y="1682817"/>
                  </a:lnTo>
                  <a:lnTo>
                    <a:pt x="1498" y="1688873"/>
                  </a:lnTo>
                  <a:lnTo>
                    <a:pt x="1" y="1696326"/>
                  </a:lnTo>
                  <a:lnTo>
                    <a:pt x="1498" y="1703741"/>
                  </a:lnTo>
                  <a:lnTo>
                    <a:pt x="5581" y="1709796"/>
                  </a:lnTo>
                  <a:lnTo>
                    <a:pt x="11636" y="1713879"/>
                  </a:lnTo>
                  <a:lnTo>
                    <a:pt x="19051" y="1715376"/>
                  </a:lnTo>
                  <a:lnTo>
                    <a:pt x="26466" y="1713879"/>
                  </a:lnTo>
                  <a:lnTo>
                    <a:pt x="32521" y="1709796"/>
                  </a:lnTo>
                  <a:lnTo>
                    <a:pt x="36604" y="1703741"/>
                  </a:lnTo>
                  <a:lnTo>
                    <a:pt x="38101" y="1696288"/>
                  </a:lnTo>
                  <a:lnTo>
                    <a:pt x="36604" y="1688873"/>
                  </a:lnTo>
                  <a:lnTo>
                    <a:pt x="32521" y="1682817"/>
                  </a:lnTo>
                  <a:lnTo>
                    <a:pt x="26466" y="1678735"/>
                  </a:lnTo>
                  <a:lnTo>
                    <a:pt x="19051" y="1677238"/>
                  </a:lnTo>
                  <a:close/>
                </a:path>
                <a:path w="38100" h="2401570">
                  <a:moveTo>
                    <a:pt x="19051" y="1753476"/>
                  </a:moveTo>
                  <a:lnTo>
                    <a:pt x="11636" y="1754973"/>
                  </a:lnTo>
                  <a:lnTo>
                    <a:pt x="5581" y="1759056"/>
                  </a:lnTo>
                  <a:lnTo>
                    <a:pt x="1498" y="1765111"/>
                  </a:lnTo>
                  <a:lnTo>
                    <a:pt x="1" y="1772564"/>
                  </a:lnTo>
                  <a:lnTo>
                    <a:pt x="1498" y="1779979"/>
                  </a:lnTo>
                  <a:lnTo>
                    <a:pt x="5581" y="1786034"/>
                  </a:lnTo>
                  <a:lnTo>
                    <a:pt x="11636" y="1790117"/>
                  </a:lnTo>
                  <a:lnTo>
                    <a:pt x="19051" y="1791614"/>
                  </a:lnTo>
                  <a:lnTo>
                    <a:pt x="26466" y="1790117"/>
                  </a:lnTo>
                  <a:lnTo>
                    <a:pt x="32521" y="1786034"/>
                  </a:lnTo>
                  <a:lnTo>
                    <a:pt x="36604" y="1779979"/>
                  </a:lnTo>
                  <a:lnTo>
                    <a:pt x="38101" y="1772526"/>
                  </a:lnTo>
                  <a:lnTo>
                    <a:pt x="36604" y="1765111"/>
                  </a:lnTo>
                  <a:lnTo>
                    <a:pt x="32521" y="1759056"/>
                  </a:lnTo>
                  <a:lnTo>
                    <a:pt x="26466" y="1754973"/>
                  </a:lnTo>
                  <a:lnTo>
                    <a:pt x="19051" y="1753476"/>
                  </a:lnTo>
                  <a:close/>
                </a:path>
                <a:path w="38100" h="2401570">
                  <a:moveTo>
                    <a:pt x="19051" y="1829714"/>
                  </a:moveTo>
                  <a:lnTo>
                    <a:pt x="11636" y="1831211"/>
                  </a:lnTo>
                  <a:lnTo>
                    <a:pt x="5581" y="1835294"/>
                  </a:lnTo>
                  <a:lnTo>
                    <a:pt x="1498" y="1841349"/>
                  </a:lnTo>
                  <a:lnTo>
                    <a:pt x="1" y="1848802"/>
                  </a:lnTo>
                  <a:lnTo>
                    <a:pt x="1498" y="1856217"/>
                  </a:lnTo>
                  <a:lnTo>
                    <a:pt x="5581" y="1862272"/>
                  </a:lnTo>
                  <a:lnTo>
                    <a:pt x="11636" y="1866355"/>
                  </a:lnTo>
                  <a:lnTo>
                    <a:pt x="19051" y="1867852"/>
                  </a:lnTo>
                  <a:lnTo>
                    <a:pt x="26466" y="1866355"/>
                  </a:lnTo>
                  <a:lnTo>
                    <a:pt x="32521" y="1862272"/>
                  </a:lnTo>
                  <a:lnTo>
                    <a:pt x="36604" y="1856217"/>
                  </a:lnTo>
                  <a:lnTo>
                    <a:pt x="38101" y="1848764"/>
                  </a:lnTo>
                  <a:lnTo>
                    <a:pt x="36604" y="1841349"/>
                  </a:lnTo>
                  <a:lnTo>
                    <a:pt x="32521" y="1835294"/>
                  </a:lnTo>
                  <a:lnTo>
                    <a:pt x="26466" y="1831211"/>
                  </a:lnTo>
                  <a:lnTo>
                    <a:pt x="19051" y="1829714"/>
                  </a:lnTo>
                  <a:close/>
                </a:path>
                <a:path w="38100" h="2401570">
                  <a:moveTo>
                    <a:pt x="19051" y="1905952"/>
                  </a:moveTo>
                  <a:lnTo>
                    <a:pt x="11636" y="1907449"/>
                  </a:lnTo>
                  <a:lnTo>
                    <a:pt x="5581" y="1911532"/>
                  </a:lnTo>
                  <a:lnTo>
                    <a:pt x="1498" y="1917587"/>
                  </a:lnTo>
                  <a:lnTo>
                    <a:pt x="1" y="1925040"/>
                  </a:lnTo>
                  <a:lnTo>
                    <a:pt x="1498" y="1932455"/>
                  </a:lnTo>
                  <a:lnTo>
                    <a:pt x="5581" y="1938510"/>
                  </a:lnTo>
                  <a:lnTo>
                    <a:pt x="11636" y="1942593"/>
                  </a:lnTo>
                  <a:lnTo>
                    <a:pt x="19051" y="1944090"/>
                  </a:lnTo>
                  <a:lnTo>
                    <a:pt x="26466" y="1942593"/>
                  </a:lnTo>
                  <a:lnTo>
                    <a:pt x="32521" y="1938510"/>
                  </a:lnTo>
                  <a:lnTo>
                    <a:pt x="36604" y="1932455"/>
                  </a:lnTo>
                  <a:lnTo>
                    <a:pt x="38101" y="1925002"/>
                  </a:lnTo>
                  <a:lnTo>
                    <a:pt x="36604" y="1917587"/>
                  </a:lnTo>
                  <a:lnTo>
                    <a:pt x="32521" y="1911532"/>
                  </a:lnTo>
                  <a:lnTo>
                    <a:pt x="26466" y="1907449"/>
                  </a:lnTo>
                  <a:lnTo>
                    <a:pt x="19051" y="1905952"/>
                  </a:lnTo>
                  <a:close/>
                </a:path>
                <a:path w="38100" h="2401570">
                  <a:moveTo>
                    <a:pt x="19051" y="1982190"/>
                  </a:moveTo>
                  <a:lnTo>
                    <a:pt x="11636" y="1983687"/>
                  </a:lnTo>
                  <a:lnTo>
                    <a:pt x="5581" y="1987770"/>
                  </a:lnTo>
                  <a:lnTo>
                    <a:pt x="1498" y="1993825"/>
                  </a:lnTo>
                  <a:lnTo>
                    <a:pt x="1" y="2001278"/>
                  </a:lnTo>
                  <a:lnTo>
                    <a:pt x="1498" y="2008693"/>
                  </a:lnTo>
                  <a:lnTo>
                    <a:pt x="5581" y="2014748"/>
                  </a:lnTo>
                  <a:lnTo>
                    <a:pt x="11636" y="2018831"/>
                  </a:lnTo>
                  <a:lnTo>
                    <a:pt x="19051" y="2020328"/>
                  </a:lnTo>
                  <a:lnTo>
                    <a:pt x="26466" y="2018831"/>
                  </a:lnTo>
                  <a:lnTo>
                    <a:pt x="32521" y="2014748"/>
                  </a:lnTo>
                  <a:lnTo>
                    <a:pt x="36604" y="2008693"/>
                  </a:lnTo>
                  <a:lnTo>
                    <a:pt x="38101" y="2001240"/>
                  </a:lnTo>
                  <a:lnTo>
                    <a:pt x="36604" y="1993825"/>
                  </a:lnTo>
                  <a:lnTo>
                    <a:pt x="32521" y="1987770"/>
                  </a:lnTo>
                  <a:lnTo>
                    <a:pt x="26466" y="1983687"/>
                  </a:lnTo>
                  <a:lnTo>
                    <a:pt x="19051" y="1982190"/>
                  </a:lnTo>
                  <a:close/>
                </a:path>
                <a:path w="38100" h="2401570">
                  <a:moveTo>
                    <a:pt x="19051" y="2058428"/>
                  </a:moveTo>
                  <a:lnTo>
                    <a:pt x="11636" y="2059925"/>
                  </a:lnTo>
                  <a:lnTo>
                    <a:pt x="5581" y="2064008"/>
                  </a:lnTo>
                  <a:lnTo>
                    <a:pt x="1498" y="2070063"/>
                  </a:lnTo>
                  <a:lnTo>
                    <a:pt x="1" y="2077516"/>
                  </a:lnTo>
                  <a:lnTo>
                    <a:pt x="1498" y="2084931"/>
                  </a:lnTo>
                  <a:lnTo>
                    <a:pt x="5581" y="2090987"/>
                  </a:lnTo>
                  <a:lnTo>
                    <a:pt x="11636" y="2095069"/>
                  </a:lnTo>
                  <a:lnTo>
                    <a:pt x="19051" y="2096566"/>
                  </a:lnTo>
                  <a:lnTo>
                    <a:pt x="26466" y="2095069"/>
                  </a:lnTo>
                  <a:lnTo>
                    <a:pt x="32521" y="2090987"/>
                  </a:lnTo>
                  <a:lnTo>
                    <a:pt x="36604" y="2084931"/>
                  </a:lnTo>
                  <a:lnTo>
                    <a:pt x="38101" y="2077478"/>
                  </a:lnTo>
                  <a:lnTo>
                    <a:pt x="36604" y="2070063"/>
                  </a:lnTo>
                  <a:lnTo>
                    <a:pt x="32521" y="2064008"/>
                  </a:lnTo>
                  <a:lnTo>
                    <a:pt x="26466" y="2059925"/>
                  </a:lnTo>
                  <a:lnTo>
                    <a:pt x="19051" y="2058428"/>
                  </a:lnTo>
                  <a:close/>
                </a:path>
                <a:path w="38100" h="2401570">
                  <a:moveTo>
                    <a:pt x="19051" y="2134666"/>
                  </a:moveTo>
                  <a:lnTo>
                    <a:pt x="11636" y="2136163"/>
                  </a:lnTo>
                  <a:lnTo>
                    <a:pt x="5581" y="2140246"/>
                  </a:lnTo>
                  <a:lnTo>
                    <a:pt x="1498" y="2146301"/>
                  </a:lnTo>
                  <a:lnTo>
                    <a:pt x="1" y="2153754"/>
                  </a:lnTo>
                  <a:lnTo>
                    <a:pt x="1498" y="2161169"/>
                  </a:lnTo>
                  <a:lnTo>
                    <a:pt x="5581" y="2167225"/>
                  </a:lnTo>
                  <a:lnTo>
                    <a:pt x="11636" y="2171307"/>
                  </a:lnTo>
                  <a:lnTo>
                    <a:pt x="19051" y="2172804"/>
                  </a:lnTo>
                  <a:lnTo>
                    <a:pt x="26466" y="2171307"/>
                  </a:lnTo>
                  <a:lnTo>
                    <a:pt x="32521" y="2167225"/>
                  </a:lnTo>
                  <a:lnTo>
                    <a:pt x="36604" y="2161169"/>
                  </a:lnTo>
                  <a:lnTo>
                    <a:pt x="38101" y="2153716"/>
                  </a:lnTo>
                  <a:lnTo>
                    <a:pt x="36604" y="2146301"/>
                  </a:lnTo>
                  <a:lnTo>
                    <a:pt x="32521" y="2140246"/>
                  </a:lnTo>
                  <a:lnTo>
                    <a:pt x="26466" y="2136163"/>
                  </a:lnTo>
                  <a:lnTo>
                    <a:pt x="19051" y="2134666"/>
                  </a:lnTo>
                  <a:close/>
                </a:path>
                <a:path w="38100" h="2401570">
                  <a:moveTo>
                    <a:pt x="19051" y="2210904"/>
                  </a:moveTo>
                  <a:lnTo>
                    <a:pt x="11636" y="2212401"/>
                  </a:lnTo>
                  <a:lnTo>
                    <a:pt x="5581" y="2216484"/>
                  </a:lnTo>
                  <a:lnTo>
                    <a:pt x="1498" y="2222539"/>
                  </a:lnTo>
                  <a:lnTo>
                    <a:pt x="1" y="2229993"/>
                  </a:lnTo>
                  <a:lnTo>
                    <a:pt x="1498" y="2237407"/>
                  </a:lnTo>
                  <a:lnTo>
                    <a:pt x="5581" y="2243463"/>
                  </a:lnTo>
                  <a:lnTo>
                    <a:pt x="11636" y="2247545"/>
                  </a:lnTo>
                  <a:lnTo>
                    <a:pt x="19051" y="2249043"/>
                  </a:lnTo>
                  <a:lnTo>
                    <a:pt x="26466" y="2247545"/>
                  </a:lnTo>
                  <a:lnTo>
                    <a:pt x="32521" y="2243463"/>
                  </a:lnTo>
                  <a:lnTo>
                    <a:pt x="36604" y="2237407"/>
                  </a:lnTo>
                  <a:lnTo>
                    <a:pt x="38101" y="2229954"/>
                  </a:lnTo>
                  <a:lnTo>
                    <a:pt x="36604" y="2222539"/>
                  </a:lnTo>
                  <a:lnTo>
                    <a:pt x="32521" y="2216484"/>
                  </a:lnTo>
                  <a:lnTo>
                    <a:pt x="26466" y="2212401"/>
                  </a:lnTo>
                  <a:lnTo>
                    <a:pt x="19051" y="2210904"/>
                  </a:lnTo>
                  <a:close/>
                </a:path>
                <a:path w="38100" h="2401570">
                  <a:moveTo>
                    <a:pt x="19051" y="2287143"/>
                  </a:moveTo>
                  <a:lnTo>
                    <a:pt x="11636" y="2288640"/>
                  </a:lnTo>
                  <a:lnTo>
                    <a:pt x="5581" y="2292722"/>
                  </a:lnTo>
                  <a:lnTo>
                    <a:pt x="1498" y="2298778"/>
                  </a:lnTo>
                  <a:lnTo>
                    <a:pt x="1" y="2306231"/>
                  </a:lnTo>
                  <a:lnTo>
                    <a:pt x="1498" y="2313646"/>
                  </a:lnTo>
                  <a:lnTo>
                    <a:pt x="5581" y="2319701"/>
                  </a:lnTo>
                  <a:lnTo>
                    <a:pt x="11636" y="2323784"/>
                  </a:lnTo>
                  <a:lnTo>
                    <a:pt x="19051" y="2325281"/>
                  </a:lnTo>
                  <a:lnTo>
                    <a:pt x="26466" y="2323784"/>
                  </a:lnTo>
                  <a:lnTo>
                    <a:pt x="32521" y="2319701"/>
                  </a:lnTo>
                  <a:lnTo>
                    <a:pt x="36604" y="2313646"/>
                  </a:lnTo>
                  <a:lnTo>
                    <a:pt x="38101" y="2306193"/>
                  </a:lnTo>
                  <a:lnTo>
                    <a:pt x="36604" y="2298778"/>
                  </a:lnTo>
                  <a:lnTo>
                    <a:pt x="32521" y="2292722"/>
                  </a:lnTo>
                  <a:lnTo>
                    <a:pt x="26466" y="2288640"/>
                  </a:lnTo>
                  <a:lnTo>
                    <a:pt x="19051" y="2287143"/>
                  </a:lnTo>
                  <a:close/>
                </a:path>
                <a:path w="38100" h="2401570">
                  <a:moveTo>
                    <a:pt x="19051" y="2363381"/>
                  </a:moveTo>
                  <a:lnTo>
                    <a:pt x="11636" y="2364878"/>
                  </a:lnTo>
                  <a:lnTo>
                    <a:pt x="5581" y="2368960"/>
                  </a:lnTo>
                  <a:lnTo>
                    <a:pt x="1498" y="2375016"/>
                  </a:lnTo>
                  <a:lnTo>
                    <a:pt x="1" y="2382469"/>
                  </a:lnTo>
                  <a:lnTo>
                    <a:pt x="1498" y="2389884"/>
                  </a:lnTo>
                  <a:lnTo>
                    <a:pt x="5581" y="2395939"/>
                  </a:lnTo>
                  <a:lnTo>
                    <a:pt x="11636" y="2400022"/>
                  </a:lnTo>
                  <a:lnTo>
                    <a:pt x="19051" y="2401519"/>
                  </a:lnTo>
                  <a:lnTo>
                    <a:pt x="26466" y="2400022"/>
                  </a:lnTo>
                  <a:lnTo>
                    <a:pt x="32521" y="2395939"/>
                  </a:lnTo>
                  <a:lnTo>
                    <a:pt x="36604" y="2389884"/>
                  </a:lnTo>
                  <a:lnTo>
                    <a:pt x="38101" y="2382431"/>
                  </a:lnTo>
                  <a:lnTo>
                    <a:pt x="36604" y="2375016"/>
                  </a:lnTo>
                  <a:lnTo>
                    <a:pt x="32521" y="2368960"/>
                  </a:lnTo>
                  <a:lnTo>
                    <a:pt x="26466" y="2364878"/>
                  </a:lnTo>
                  <a:lnTo>
                    <a:pt x="19051" y="2363381"/>
                  </a:lnTo>
                  <a:close/>
                </a:path>
              </a:pathLst>
            </a:custGeom>
            <a:solidFill>
              <a:srgbClr val="8989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260080" y="4114800"/>
            <a:ext cx="3550920" cy="2307336"/>
          </a:xfrm>
          <a:prstGeom prst="rect">
            <a:avLst/>
          </a:prstGeom>
        </p:spPr>
      </p:pic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24</a:t>
            </a:fld>
            <a:endParaRPr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1234479" y="305153"/>
            <a:ext cx="389255" cy="362585"/>
            <a:chOff x="11234479" y="305153"/>
            <a:chExt cx="389255" cy="362585"/>
          </a:xfrm>
        </p:grpSpPr>
        <p:sp>
          <p:nvSpPr>
            <p:cNvPr id="3" name="object 3"/>
            <p:cNvSpPr/>
            <p:nvPr/>
          </p:nvSpPr>
          <p:spPr>
            <a:xfrm>
              <a:off x="11234479" y="305153"/>
              <a:ext cx="389255" cy="362585"/>
            </a:xfrm>
            <a:custGeom>
              <a:avLst/>
              <a:gdLst/>
              <a:ahLst/>
              <a:cxnLst/>
              <a:rect l="l" t="t" r="r" b="b"/>
              <a:pathLst>
                <a:path w="389254" h="362584">
                  <a:moveTo>
                    <a:pt x="255308" y="0"/>
                  </a:moveTo>
                  <a:lnTo>
                    <a:pt x="133692" y="0"/>
                  </a:lnTo>
                  <a:lnTo>
                    <a:pt x="0" y="358965"/>
                  </a:lnTo>
                  <a:lnTo>
                    <a:pt x="113195" y="358965"/>
                  </a:lnTo>
                  <a:lnTo>
                    <a:pt x="121807" y="329999"/>
                  </a:lnTo>
                  <a:lnTo>
                    <a:pt x="126091" y="316285"/>
                  </a:lnTo>
                  <a:lnTo>
                    <a:pt x="130886" y="303491"/>
                  </a:lnTo>
                  <a:lnTo>
                    <a:pt x="255498" y="303491"/>
                  </a:lnTo>
                  <a:lnTo>
                    <a:pt x="260100" y="318172"/>
                  </a:lnTo>
                  <a:lnTo>
                    <a:pt x="264102" y="332855"/>
                  </a:lnTo>
                  <a:lnTo>
                    <a:pt x="268543" y="347542"/>
                  </a:lnTo>
                  <a:lnTo>
                    <a:pt x="274459" y="362229"/>
                  </a:lnTo>
                  <a:lnTo>
                    <a:pt x="389140" y="362229"/>
                  </a:lnTo>
                  <a:lnTo>
                    <a:pt x="255308" y="0"/>
                  </a:lnTo>
                  <a:close/>
                </a:path>
              </a:pathLst>
            </a:custGeom>
            <a:solidFill>
              <a:srgbClr val="4E6E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304406" y="367155"/>
              <a:ext cx="234950" cy="219710"/>
            </a:xfrm>
            <a:custGeom>
              <a:avLst/>
              <a:gdLst/>
              <a:ahLst/>
              <a:cxnLst/>
              <a:rect l="l" t="t" r="r" b="b"/>
              <a:pathLst>
                <a:path w="234950" h="219709">
                  <a:moveTo>
                    <a:pt x="64795" y="0"/>
                  </a:moveTo>
                  <a:lnTo>
                    <a:pt x="0" y="191719"/>
                  </a:lnTo>
                  <a:lnTo>
                    <a:pt x="117411" y="219278"/>
                  </a:lnTo>
                  <a:lnTo>
                    <a:pt x="234746" y="204495"/>
                  </a:lnTo>
                  <a:lnTo>
                    <a:pt x="203809" y="38595"/>
                  </a:lnTo>
                  <a:lnTo>
                    <a:pt x="6479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/>
          <p:nvPr/>
        </p:nvSpPr>
        <p:spPr>
          <a:xfrm>
            <a:off x="10790835" y="783221"/>
            <a:ext cx="996950" cy="60325"/>
          </a:xfrm>
          <a:custGeom>
            <a:avLst/>
            <a:gdLst/>
            <a:ahLst/>
            <a:cxnLst/>
            <a:rect l="l" t="t" r="r" b="b"/>
            <a:pathLst>
              <a:path w="996950" h="60325">
                <a:moveTo>
                  <a:pt x="46418" y="20332"/>
                </a:moveTo>
                <a:lnTo>
                  <a:pt x="43903" y="13347"/>
                </a:lnTo>
                <a:lnTo>
                  <a:pt x="39255" y="8712"/>
                </a:lnTo>
                <a:lnTo>
                  <a:pt x="39255" y="21983"/>
                </a:lnTo>
                <a:lnTo>
                  <a:pt x="39255" y="37312"/>
                </a:lnTo>
                <a:lnTo>
                  <a:pt x="37223" y="43180"/>
                </a:lnTo>
                <a:lnTo>
                  <a:pt x="29108" y="51092"/>
                </a:lnTo>
                <a:lnTo>
                  <a:pt x="23050" y="53073"/>
                </a:lnTo>
                <a:lnTo>
                  <a:pt x="6756" y="53073"/>
                </a:lnTo>
                <a:lnTo>
                  <a:pt x="6756" y="6680"/>
                </a:lnTo>
                <a:lnTo>
                  <a:pt x="24091" y="6680"/>
                </a:lnTo>
                <a:lnTo>
                  <a:pt x="29743" y="8597"/>
                </a:lnTo>
                <a:lnTo>
                  <a:pt x="37350" y="16268"/>
                </a:lnTo>
                <a:lnTo>
                  <a:pt x="39255" y="21983"/>
                </a:lnTo>
                <a:lnTo>
                  <a:pt x="39255" y="8712"/>
                </a:lnTo>
                <a:lnTo>
                  <a:pt x="37223" y="6680"/>
                </a:lnTo>
                <a:lnTo>
                  <a:pt x="33883" y="3340"/>
                </a:lnTo>
                <a:lnTo>
                  <a:pt x="26860" y="838"/>
                </a:lnTo>
                <a:lnTo>
                  <a:pt x="0" y="838"/>
                </a:lnTo>
                <a:lnTo>
                  <a:pt x="0" y="58902"/>
                </a:lnTo>
                <a:lnTo>
                  <a:pt x="25895" y="58902"/>
                </a:lnTo>
                <a:lnTo>
                  <a:pt x="33388" y="56375"/>
                </a:lnTo>
                <a:lnTo>
                  <a:pt x="36779" y="53073"/>
                </a:lnTo>
                <a:lnTo>
                  <a:pt x="43802" y="46228"/>
                </a:lnTo>
                <a:lnTo>
                  <a:pt x="46418" y="38900"/>
                </a:lnTo>
                <a:lnTo>
                  <a:pt x="46418" y="20332"/>
                </a:lnTo>
                <a:close/>
              </a:path>
              <a:path w="996950" h="60325">
                <a:moveTo>
                  <a:pt x="91795" y="838"/>
                </a:moveTo>
                <a:lnTo>
                  <a:pt x="59372" y="838"/>
                </a:lnTo>
                <a:lnTo>
                  <a:pt x="59372" y="58915"/>
                </a:lnTo>
                <a:lnTo>
                  <a:pt x="91795" y="58915"/>
                </a:lnTo>
                <a:lnTo>
                  <a:pt x="91795" y="52882"/>
                </a:lnTo>
                <a:lnTo>
                  <a:pt x="66141" y="52882"/>
                </a:lnTo>
                <a:lnTo>
                  <a:pt x="66141" y="31508"/>
                </a:lnTo>
                <a:lnTo>
                  <a:pt x="90246" y="31508"/>
                </a:lnTo>
                <a:lnTo>
                  <a:pt x="90246" y="25552"/>
                </a:lnTo>
                <a:lnTo>
                  <a:pt x="66141" y="25552"/>
                </a:lnTo>
                <a:lnTo>
                  <a:pt x="66141" y="6845"/>
                </a:lnTo>
                <a:lnTo>
                  <a:pt x="91795" y="6845"/>
                </a:lnTo>
                <a:lnTo>
                  <a:pt x="91795" y="838"/>
                </a:lnTo>
                <a:close/>
              </a:path>
              <a:path w="996950" h="60325">
                <a:moveTo>
                  <a:pt x="137096" y="838"/>
                </a:moveTo>
                <a:lnTo>
                  <a:pt x="104686" y="838"/>
                </a:lnTo>
                <a:lnTo>
                  <a:pt x="104686" y="58915"/>
                </a:lnTo>
                <a:lnTo>
                  <a:pt x="111442" y="58915"/>
                </a:lnTo>
                <a:lnTo>
                  <a:pt x="111442" y="34086"/>
                </a:lnTo>
                <a:lnTo>
                  <a:pt x="135547" y="34086"/>
                </a:lnTo>
                <a:lnTo>
                  <a:pt x="135547" y="28092"/>
                </a:lnTo>
                <a:lnTo>
                  <a:pt x="111442" y="28092"/>
                </a:lnTo>
                <a:lnTo>
                  <a:pt x="111442" y="6845"/>
                </a:lnTo>
                <a:lnTo>
                  <a:pt x="137096" y="6845"/>
                </a:lnTo>
                <a:lnTo>
                  <a:pt x="137096" y="838"/>
                </a:lnTo>
                <a:close/>
              </a:path>
              <a:path w="996950" h="60325">
                <a:moveTo>
                  <a:pt x="179146" y="838"/>
                </a:moveTo>
                <a:lnTo>
                  <a:pt x="146723" y="838"/>
                </a:lnTo>
                <a:lnTo>
                  <a:pt x="146723" y="58915"/>
                </a:lnTo>
                <a:lnTo>
                  <a:pt x="179146" y="58915"/>
                </a:lnTo>
                <a:lnTo>
                  <a:pt x="179146" y="52882"/>
                </a:lnTo>
                <a:lnTo>
                  <a:pt x="153492" y="52882"/>
                </a:lnTo>
                <a:lnTo>
                  <a:pt x="153492" y="31508"/>
                </a:lnTo>
                <a:lnTo>
                  <a:pt x="177596" y="31508"/>
                </a:lnTo>
                <a:lnTo>
                  <a:pt x="177596" y="25552"/>
                </a:lnTo>
                <a:lnTo>
                  <a:pt x="153492" y="25552"/>
                </a:lnTo>
                <a:lnTo>
                  <a:pt x="153492" y="6845"/>
                </a:lnTo>
                <a:lnTo>
                  <a:pt x="179146" y="6845"/>
                </a:lnTo>
                <a:lnTo>
                  <a:pt x="179146" y="838"/>
                </a:lnTo>
                <a:close/>
              </a:path>
              <a:path w="996950" h="60325">
                <a:moveTo>
                  <a:pt x="237451" y="838"/>
                </a:moveTo>
                <a:lnTo>
                  <a:pt x="231127" y="838"/>
                </a:lnTo>
                <a:lnTo>
                  <a:pt x="231140" y="38620"/>
                </a:lnTo>
                <a:lnTo>
                  <a:pt x="231686" y="49377"/>
                </a:lnTo>
                <a:lnTo>
                  <a:pt x="231368" y="49377"/>
                </a:lnTo>
                <a:lnTo>
                  <a:pt x="199669" y="838"/>
                </a:lnTo>
                <a:lnTo>
                  <a:pt x="192024" y="838"/>
                </a:lnTo>
                <a:lnTo>
                  <a:pt x="192024" y="58915"/>
                </a:lnTo>
                <a:lnTo>
                  <a:pt x="198272" y="58915"/>
                </a:lnTo>
                <a:lnTo>
                  <a:pt x="198272" y="21145"/>
                </a:lnTo>
                <a:lnTo>
                  <a:pt x="198056" y="15900"/>
                </a:lnTo>
                <a:lnTo>
                  <a:pt x="197637" y="10172"/>
                </a:lnTo>
                <a:lnTo>
                  <a:pt x="197954" y="10172"/>
                </a:lnTo>
                <a:lnTo>
                  <a:pt x="229743" y="58915"/>
                </a:lnTo>
                <a:lnTo>
                  <a:pt x="237451" y="58915"/>
                </a:lnTo>
                <a:lnTo>
                  <a:pt x="237451" y="838"/>
                </a:lnTo>
                <a:close/>
              </a:path>
              <a:path w="996950" h="60325">
                <a:moveTo>
                  <a:pt x="286258" y="39484"/>
                </a:moveTo>
                <a:lnTo>
                  <a:pt x="285102" y="36258"/>
                </a:lnTo>
                <a:lnTo>
                  <a:pt x="280517" y="31280"/>
                </a:lnTo>
                <a:lnTo>
                  <a:pt x="276326" y="28943"/>
                </a:lnTo>
                <a:lnTo>
                  <a:pt x="266598" y="25476"/>
                </a:lnTo>
                <a:lnTo>
                  <a:pt x="263893" y="24295"/>
                </a:lnTo>
                <a:lnTo>
                  <a:pt x="260362" y="22148"/>
                </a:lnTo>
                <a:lnTo>
                  <a:pt x="259118" y="20967"/>
                </a:lnTo>
                <a:lnTo>
                  <a:pt x="257632" y="18402"/>
                </a:lnTo>
                <a:lnTo>
                  <a:pt x="257263" y="16751"/>
                </a:lnTo>
                <a:lnTo>
                  <a:pt x="257263" y="12014"/>
                </a:lnTo>
                <a:lnTo>
                  <a:pt x="258267" y="9880"/>
                </a:lnTo>
                <a:lnTo>
                  <a:pt x="262305" y="6807"/>
                </a:lnTo>
                <a:lnTo>
                  <a:pt x="265099" y="6045"/>
                </a:lnTo>
                <a:lnTo>
                  <a:pt x="273215" y="6045"/>
                </a:lnTo>
                <a:lnTo>
                  <a:pt x="277876" y="7048"/>
                </a:lnTo>
                <a:lnTo>
                  <a:pt x="282676" y="9055"/>
                </a:lnTo>
                <a:lnTo>
                  <a:pt x="284784" y="3175"/>
                </a:lnTo>
                <a:lnTo>
                  <a:pt x="279933" y="1066"/>
                </a:lnTo>
                <a:lnTo>
                  <a:pt x="274612" y="0"/>
                </a:lnTo>
                <a:lnTo>
                  <a:pt x="263296" y="0"/>
                </a:lnTo>
                <a:lnTo>
                  <a:pt x="258838" y="1320"/>
                </a:lnTo>
                <a:lnTo>
                  <a:pt x="252107" y="6629"/>
                </a:lnTo>
                <a:lnTo>
                  <a:pt x="250418" y="10185"/>
                </a:lnTo>
                <a:lnTo>
                  <a:pt x="250418" y="18923"/>
                </a:lnTo>
                <a:lnTo>
                  <a:pt x="251574" y="22377"/>
                </a:lnTo>
                <a:lnTo>
                  <a:pt x="256222" y="27673"/>
                </a:lnTo>
                <a:lnTo>
                  <a:pt x="260083" y="29972"/>
                </a:lnTo>
                <a:lnTo>
                  <a:pt x="269367" y="33274"/>
                </a:lnTo>
                <a:lnTo>
                  <a:pt x="272249" y="34505"/>
                </a:lnTo>
                <a:lnTo>
                  <a:pt x="276034" y="36677"/>
                </a:lnTo>
                <a:lnTo>
                  <a:pt x="277393" y="37871"/>
                </a:lnTo>
                <a:lnTo>
                  <a:pt x="279006" y="40436"/>
                </a:lnTo>
                <a:lnTo>
                  <a:pt x="279412" y="42087"/>
                </a:lnTo>
                <a:lnTo>
                  <a:pt x="279412" y="47142"/>
                </a:lnTo>
                <a:lnTo>
                  <a:pt x="278269" y="49517"/>
                </a:lnTo>
                <a:lnTo>
                  <a:pt x="273723" y="52933"/>
                </a:lnTo>
                <a:lnTo>
                  <a:pt x="270319" y="53784"/>
                </a:lnTo>
                <a:lnTo>
                  <a:pt x="263055" y="53784"/>
                </a:lnTo>
                <a:lnTo>
                  <a:pt x="260273" y="53492"/>
                </a:lnTo>
                <a:lnTo>
                  <a:pt x="254647" y="52336"/>
                </a:lnTo>
                <a:lnTo>
                  <a:pt x="252056" y="51536"/>
                </a:lnTo>
                <a:lnTo>
                  <a:pt x="249669" y="50533"/>
                </a:lnTo>
                <a:lnTo>
                  <a:pt x="249669" y="57048"/>
                </a:lnTo>
                <a:lnTo>
                  <a:pt x="253377" y="58813"/>
                </a:lnTo>
                <a:lnTo>
                  <a:pt x="258673" y="59702"/>
                </a:lnTo>
                <a:lnTo>
                  <a:pt x="271932" y="59702"/>
                </a:lnTo>
                <a:lnTo>
                  <a:pt x="276974" y="58280"/>
                </a:lnTo>
                <a:lnTo>
                  <a:pt x="284403" y="52552"/>
                </a:lnTo>
                <a:lnTo>
                  <a:pt x="286258" y="48564"/>
                </a:lnTo>
                <a:lnTo>
                  <a:pt x="286258" y="43459"/>
                </a:lnTo>
                <a:lnTo>
                  <a:pt x="286258" y="39484"/>
                </a:lnTo>
                <a:close/>
              </a:path>
              <a:path w="996950" h="60325">
                <a:moveTo>
                  <a:pt x="330568" y="838"/>
                </a:moveTo>
                <a:lnTo>
                  <a:pt x="298145" y="838"/>
                </a:lnTo>
                <a:lnTo>
                  <a:pt x="298145" y="58915"/>
                </a:lnTo>
                <a:lnTo>
                  <a:pt x="330568" y="58915"/>
                </a:lnTo>
                <a:lnTo>
                  <a:pt x="330568" y="52882"/>
                </a:lnTo>
                <a:lnTo>
                  <a:pt x="304914" y="52882"/>
                </a:lnTo>
                <a:lnTo>
                  <a:pt x="304914" y="31508"/>
                </a:lnTo>
                <a:lnTo>
                  <a:pt x="329018" y="31508"/>
                </a:lnTo>
                <a:lnTo>
                  <a:pt x="329018" y="25552"/>
                </a:lnTo>
                <a:lnTo>
                  <a:pt x="304914" y="25552"/>
                </a:lnTo>
                <a:lnTo>
                  <a:pt x="304914" y="6845"/>
                </a:lnTo>
                <a:lnTo>
                  <a:pt x="330568" y="6845"/>
                </a:lnTo>
                <a:lnTo>
                  <a:pt x="330568" y="838"/>
                </a:lnTo>
                <a:close/>
              </a:path>
              <a:path w="996950" h="60325">
                <a:moveTo>
                  <a:pt x="408762" y="838"/>
                </a:moveTo>
                <a:lnTo>
                  <a:pt x="402005" y="838"/>
                </a:lnTo>
                <a:lnTo>
                  <a:pt x="402005" y="25552"/>
                </a:lnTo>
                <a:lnTo>
                  <a:pt x="371373" y="25552"/>
                </a:lnTo>
                <a:lnTo>
                  <a:pt x="371373" y="838"/>
                </a:lnTo>
                <a:lnTo>
                  <a:pt x="364617" y="838"/>
                </a:lnTo>
                <a:lnTo>
                  <a:pt x="364617" y="58915"/>
                </a:lnTo>
                <a:lnTo>
                  <a:pt x="371373" y="58915"/>
                </a:lnTo>
                <a:lnTo>
                  <a:pt x="371373" y="31584"/>
                </a:lnTo>
                <a:lnTo>
                  <a:pt x="402005" y="31584"/>
                </a:lnTo>
                <a:lnTo>
                  <a:pt x="402005" y="58915"/>
                </a:lnTo>
                <a:lnTo>
                  <a:pt x="408762" y="58915"/>
                </a:lnTo>
                <a:lnTo>
                  <a:pt x="408762" y="838"/>
                </a:lnTo>
                <a:close/>
              </a:path>
              <a:path w="996950" h="60325">
                <a:moveTo>
                  <a:pt x="457123" y="838"/>
                </a:moveTo>
                <a:lnTo>
                  <a:pt x="424700" y="838"/>
                </a:lnTo>
                <a:lnTo>
                  <a:pt x="424700" y="58915"/>
                </a:lnTo>
                <a:lnTo>
                  <a:pt x="457123" y="58915"/>
                </a:lnTo>
                <a:lnTo>
                  <a:pt x="457123" y="52882"/>
                </a:lnTo>
                <a:lnTo>
                  <a:pt x="431469" y="52882"/>
                </a:lnTo>
                <a:lnTo>
                  <a:pt x="431469" y="31508"/>
                </a:lnTo>
                <a:lnTo>
                  <a:pt x="455574" y="31508"/>
                </a:lnTo>
                <a:lnTo>
                  <a:pt x="455574" y="25552"/>
                </a:lnTo>
                <a:lnTo>
                  <a:pt x="431469" y="25552"/>
                </a:lnTo>
                <a:lnTo>
                  <a:pt x="431469" y="6845"/>
                </a:lnTo>
                <a:lnTo>
                  <a:pt x="457123" y="6845"/>
                </a:lnTo>
                <a:lnTo>
                  <a:pt x="457123" y="838"/>
                </a:lnTo>
                <a:close/>
              </a:path>
              <a:path w="996950" h="60325">
                <a:moveTo>
                  <a:pt x="513562" y="58915"/>
                </a:moveTo>
                <a:lnTo>
                  <a:pt x="506323" y="40436"/>
                </a:lnTo>
                <a:lnTo>
                  <a:pt x="503936" y="34366"/>
                </a:lnTo>
                <a:lnTo>
                  <a:pt x="497217" y="17233"/>
                </a:lnTo>
                <a:lnTo>
                  <a:pt x="497217" y="34366"/>
                </a:lnTo>
                <a:lnTo>
                  <a:pt x="478396" y="34366"/>
                </a:lnTo>
                <a:lnTo>
                  <a:pt x="485241" y="16370"/>
                </a:lnTo>
                <a:lnTo>
                  <a:pt x="486333" y="13322"/>
                </a:lnTo>
                <a:lnTo>
                  <a:pt x="487172" y="10541"/>
                </a:lnTo>
                <a:lnTo>
                  <a:pt x="487756" y="7988"/>
                </a:lnTo>
                <a:lnTo>
                  <a:pt x="488683" y="11303"/>
                </a:lnTo>
                <a:lnTo>
                  <a:pt x="489585" y="14097"/>
                </a:lnTo>
                <a:lnTo>
                  <a:pt x="490461" y="16370"/>
                </a:lnTo>
                <a:lnTo>
                  <a:pt x="497217" y="34366"/>
                </a:lnTo>
                <a:lnTo>
                  <a:pt x="497217" y="17233"/>
                </a:lnTo>
                <a:lnTo>
                  <a:pt x="493598" y="7988"/>
                </a:lnTo>
                <a:lnTo>
                  <a:pt x="490689" y="596"/>
                </a:lnTo>
                <a:lnTo>
                  <a:pt x="485013" y="596"/>
                </a:lnTo>
                <a:lnTo>
                  <a:pt x="462013" y="58915"/>
                </a:lnTo>
                <a:lnTo>
                  <a:pt x="468858" y="58915"/>
                </a:lnTo>
                <a:lnTo>
                  <a:pt x="476021" y="40436"/>
                </a:lnTo>
                <a:lnTo>
                  <a:pt x="499325" y="40436"/>
                </a:lnTo>
                <a:lnTo>
                  <a:pt x="506564" y="58915"/>
                </a:lnTo>
                <a:lnTo>
                  <a:pt x="513562" y="58915"/>
                </a:lnTo>
                <a:close/>
              </a:path>
              <a:path w="996950" h="60325">
                <a:moveTo>
                  <a:pt x="553986" y="52793"/>
                </a:moveTo>
                <a:lnTo>
                  <a:pt x="528320" y="52793"/>
                </a:lnTo>
                <a:lnTo>
                  <a:pt x="528320" y="838"/>
                </a:lnTo>
                <a:lnTo>
                  <a:pt x="521563" y="838"/>
                </a:lnTo>
                <a:lnTo>
                  <a:pt x="521563" y="58915"/>
                </a:lnTo>
                <a:lnTo>
                  <a:pt x="553986" y="58915"/>
                </a:lnTo>
                <a:lnTo>
                  <a:pt x="553986" y="52793"/>
                </a:lnTo>
                <a:close/>
              </a:path>
              <a:path w="996950" h="60325">
                <a:moveTo>
                  <a:pt x="600163" y="838"/>
                </a:moveTo>
                <a:lnTo>
                  <a:pt x="556577" y="838"/>
                </a:lnTo>
                <a:lnTo>
                  <a:pt x="556577" y="6845"/>
                </a:lnTo>
                <a:lnTo>
                  <a:pt x="574992" y="6845"/>
                </a:lnTo>
                <a:lnTo>
                  <a:pt x="574992" y="58915"/>
                </a:lnTo>
                <a:lnTo>
                  <a:pt x="581748" y="58915"/>
                </a:lnTo>
                <a:lnTo>
                  <a:pt x="581748" y="6845"/>
                </a:lnTo>
                <a:lnTo>
                  <a:pt x="600163" y="6845"/>
                </a:lnTo>
                <a:lnTo>
                  <a:pt x="600163" y="838"/>
                </a:lnTo>
                <a:close/>
              </a:path>
              <a:path w="996950" h="60325">
                <a:moveTo>
                  <a:pt x="653059" y="838"/>
                </a:moveTo>
                <a:lnTo>
                  <a:pt x="646303" y="838"/>
                </a:lnTo>
                <a:lnTo>
                  <a:pt x="646303" y="25552"/>
                </a:lnTo>
                <a:lnTo>
                  <a:pt x="615670" y="25552"/>
                </a:lnTo>
                <a:lnTo>
                  <a:pt x="615670" y="838"/>
                </a:lnTo>
                <a:lnTo>
                  <a:pt x="608914" y="838"/>
                </a:lnTo>
                <a:lnTo>
                  <a:pt x="608914" y="58915"/>
                </a:lnTo>
                <a:lnTo>
                  <a:pt x="615670" y="58915"/>
                </a:lnTo>
                <a:lnTo>
                  <a:pt x="615670" y="31584"/>
                </a:lnTo>
                <a:lnTo>
                  <a:pt x="646303" y="31584"/>
                </a:lnTo>
                <a:lnTo>
                  <a:pt x="646303" y="58915"/>
                </a:lnTo>
                <a:lnTo>
                  <a:pt x="653059" y="58915"/>
                </a:lnTo>
                <a:lnTo>
                  <a:pt x="653059" y="838"/>
                </a:lnTo>
                <a:close/>
              </a:path>
              <a:path w="996950" h="60325">
                <a:moveTo>
                  <a:pt x="733717" y="58915"/>
                </a:moveTo>
                <a:lnTo>
                  <a:pt x="726478" y="40436"/>
                </a:lnTo>
                <a:lnTo>
                  <a:pt x="724090" y="34366"/>
                </a:lnTo>
                <a:lnTo>
                  <a:pt x="717372" y="17233"/>
                </a:lnTo>
                <a:lnTo>
                  <a:pt x="717372" y="34366"/>
                </a:lnTo>
                <a:lnTo>
                  <a:pt x="698550" y="34366"/>
                </a:lnTo>
                <a:lnTo>
                  <a:pt x="705396" y="16370"/>
                </a:lnTo>
                <a:lnTo>
                  <a:pt x="706488" y="13322"/>
                </a:lnTo>
                <a:lnTo>
                  <a:pt x="707313" y="10541"/>
                </a:lnTo>
                <a:lnTo>
                  <a:pt x="707910" y="7988"/>
                </a:lnTo>
                <a:lnTo>
                  <a:pt x="708837" y="11303"/>
                </a:lnTo>
                <a:lnTo>
                  <a:pt x="709739" y="14097"/>
                </a:lnTo>
                <a:lnTo>
                  <a:pt x="710615" y="16370"/>
                </a:lnTo>
                <a:lnTo>
                  <a:pt x="717372" y="34366"/>
                </a:lnTo>
                <a:lnTo>
                  <a:pt x="717372" y="17233"/>
                </a:lnTo>
                <a:lnTo>
                  <a:pt x="713752" y="7988"/>
                </a:lnTo>
                <a:lnTo>
                  <a:pt x="710844" y="596"/>
                </a:lnTo>
                <a:lnTo>
                  <a:pt x="705167" y="596"/>
                </a:lnTo>
                <a:lnTo>
                  <a:pt x="682167" y="58915"/>
                </a:lnTo>
                <a:lnTo>
                  <a:pt x="689013" y="58915"/>
                </a:lnTo>
                <a:lnTo>
                  <a:pt x="696175" y="40436"/>
                </a:lnTo>
                <a:lnTo>
                  <a:pt x="719480" y="40436"/>
                </a:lnTo>
                <a:lnTo>
                  <a:pt x="726719" y="58915"/>
                </a:lnTo>
                <a:lnTo>
                  <a:pt x="733717" y="58915"/>
                </a:lnTo>
                <a:close/>
              </a:path>
              <a:path w="996950" h="60325">
                <a:moveTo>
                  <a:pt x="787069" y="28486"/>
                </a:moveTo>
                <a:lnTo>
                  <a:pt x="767295" y="28486"/>
                </a:lnTo>
                <a:lnTo>
                  <a:pt x="767295" y="34518"/>
                </a:lnTo>
                <a:lnTo>
                  <a:pt x="780300" y="34518"/>
                </a:lnTo>
                <a:lnTo>
                  <a:pt x="780300" y="52400"/>
                </a:lnTo>
                <a:lnTo>
                  <a:pt x="776452" y="53327"/>
                </a:lnTo>
                <a:lnTo>
                  <a:pt x="772515" y="53784"/>
                </a:lnTo>
                <a:lnTo>
                  <a:pt x="761060" y="53784"/>
                </a:lnTo>
                <a:lnTo>
                  <a:pt x="755434" y="51765"/>
                </a:lnTo>
                <a:lnTo>
                  <a:pt x="747776" y="43662"/>
                </a:lnTo>
                <a:lnTo>
                  <a:pt x="745858" y="37719"/>
                </a:lnTo>
                <a:lnTo>
                  <a:pt x="745858" y="22402"/>
                </a:lnTo>
                <a:lnTo>
                  <a:pt x="747852" y="16573"/>
                </a:lnTo>
                <a:lnTo>
                  <a:pt x="755802" y="8153"/>
                </a:lnTo>
                <a:lnTo>
                  <a:pt x="761326" y="6045"/>
                </a:lnTo>
                <a:lnTo>
                  <a:pt x="773264" y="6045"/>
                </a:lnTo>
                <a:lnTo>
                  <a:pt x="778319" y="7150"/>
                </a:lnTo>
                <a:lnTo>
                  <a:pt x="783564" y="9372"/>
                </a:lnTo>
                <a:lnTo>
                  <a:pt x="786193" y="3416"/>
                </a:lnTo>
                <a:lnTo>
                  <a:pt x="780834" y="1143"/>
                </a:lnTo>
                <a:lnTo>
                  <a:pt x="775055" y="0"/>
                </a:lnTo>
                <a:lnTo>
                  <a:pt x="762723" y="0"/>
                </a:lnTo>
                <a:lnTo>
                  <a:pt x="738695" y="23837"/>
                </a:lnTo>
                <a:lnTo>
                  <a:pt x="738695" y="39306"/>
                </a:lnTo>
                <a:lnTo>
                  <a:pt x="741146" y="46634"/>
                </a:lnTo>
                <a:lnTo>
                  <a:pt x="750963" y="57099"/>
                </a:lnTo>
                <a:lnTo>
                  <a:pt x="757821" y="59702"/>
                </a:lnTo>
                <a:lnTo>
                  <a:pt x="770813" y="59702"/>
                </a:lnTo>
                <a:lnTo>
                  <a:pt x="774496" y="59461"/>
                </a:lnTo>
                <a:lnTo>
                  <a:pt x="780859" y="58445"/>
                </a:lnTo>
                <a:lnTo>
                  <a:pt x="783983" y="57708"/>
                </a:lnTo>
                <a:lnTo>
                  <a:pt x="787069" y="56730"/>
                </a:lnTo>
                <a:lnTo>
                  <a:pt x="787069" y="28486"/>
                </a:lnTo>
                <a:close/>
              </a:path>
              <a:path w="996950" h="60325">
                <a:moveTo>
                  <a:pt x="833437" y="838"/>
                </a:moveTo>
                <a:lnTo>
                  <a:pt x="801014" y="838"/>
                </a:lnTo>
                <a:lnTo>
                  <a:pt x="801014" y="58915"/>
                </a:lnTo>
                <a:lnTo>
                  <a:pt x="833437" y="58915"/>
                </a:lnTo>
                <a:lnTo>
                  <a:pt x="833437" y="52882"/>
                </a:lnTo>
                <a:lnTo>
                  <a:pt x="807783" y="52882"/>
                </a:lnTo>
                <a:lnTo>
                  <a:pt x="807783" y="31508"/>
                </a:lnTo>
                <a:lnTo>
                  <a:pt x="831888" y="31508"/>
                </a:lnTo>
                <a:lnTo>
                  <a:pt x="831888" y="25552"/>
                </a:lnTo>
                <a:lnTo>
                  <a:pt x="807783" y="25552"/>
                </a:lnTo>
                <a:lnTo>
                  <a:pt x="807783" y="6845"/>
                </a:lnTo>
                <a:lnTo>
                  <a:pt x="833437" y="6845"/>
                </a:lnTo>
                <a:lnTo>
                  <a:pt x="833437" y="838"/>
                </a:lnTo>
                <a:close/>
              </a:path>
              <a:path w="996950" h="60325">
                <a:moveTo>
                  <a:pt x="891743" y="838"/>
                </a:moveTo>
                <a:lnTo>
                  <a:pt x="885418" y="838"/>
                </a:lnTo>
                <a:lnTo>
                  <a:pt x="885431" y="38620"/>
                </a:lnTo>
                <a:lnTo>
                  <a:pt x="885977" y="49377"/>
                </a:lnTo>
                <a:lnTo>
                  <a:pt x="885659" y="49377"/>
                </a:lnTo>
                <a:lnTo>
                  <a:pt x="853960" y="838"/>
                </a:lnTo>
                <a:lnTo>
                  <a:pt x="846315" y="838"/>
                </a:lnTo>
                <a:lnTo>
                  <a:pt x="846315" y="58915"/>
                </a:lnTo>
                <a:lnTo>
                  <a:pt x="852563" y="58915"/>
                </a:lnTo>
                <a:lnTo>
                  <a:pt x="852563" y="21145"/>
                </a:lnTo>
                <a:lnTo>
                  <a:pt x="852347" y="15900"/>
                </a:lnTo>
                <a:lnTo>
                  <a:pt x="851928" y="10172"/>
                </a:lnTo>
                <a:lnTo>
                  <a:pt x="852246" y="10172"/>
                </a:lnTo>
                <a:lnTo>
                  <a:pt x="884034" y="58915"/>
                </a:lnTo>
                <a:lnTo>
                  <a:pt x="891743" y="58915"/>
                </a:lnTo>
                <a:lnTo>
                  <a:pt x="891743" y="838"/>
                </a:lnTo>
                <a:close/>
              </a:path>
              <a:path w="996950" h="60325">
                <a:moveTo>
                  <a:pt x="948702" y="3340"/>
                </a:moveTo>
                <a:lnTo>
                  <a:pt x="944143" y="1117"/>
                </a:lnTo>
                <a:lnTo>
                  <a:pt x="938822" y="12"/>
                </a:lnTo>
                <a:lnTo>
                  <a:pt x="926985" y="12"/>
                </a:lnTo>
                <a:lnTo>
                  <a:pt x="904709" y="23812"/>
                </a:lnTo>
                <a:lnTo>
                  <a:pt x="904709" y="39357"/>
                </a:lnTo>
                <a:lnTo>
                  <a:pt x="907046" y="46736"/>
                </a:lnTo>
                <a:lnTo>
                  <a:pt x="916355" y="57111"/>
                </a:lnTo>
                <a:lnTo>
                  <a:pt x="922959" y="59715"/>
                </a:lnTo>
                <a:lnTo>
                  <a:pt x="937437" y="59715"/>
                </a:lnTo>
                <a:lnTo>
                  <a:pt x="942403" y="58953"/>
                </a:lnTo>
                <a:lnTo>
                  <a:pt x="946442" y="57442"/>
                </a:lnTo>
                <a:lnTo>
                  <a:pt x="946442" y="51523"/>
                </a:lnTo>
                <a:lnTo>
                  <a:pt x="941235" y="52984"/>
                </a:lnTo>
                <a:lnTo>
                  <a:pt x="936612" y="53708"/>
                </a:lnTo>
                <a:lnTo>
                  <a:pt x="925957" y="53708"/>
                </a:lnTo>
                <a:lnTo>
                  <a:pt x="920864" y="51638"/>
                </a:lnTo>
                <a:lnTo>
                  <a:pt x="913739" y="43357"/>
                </a:lnTo>
                <a:lnTo>
                  <a:pt x="911948" y="37477"/>
                </a:lnTo>
                <a:lnTo>
                  <a:pt x="911948" y="22491"/>
                </a:lnTo>
                <a:lnTo>
                  <a:pt x="913803" y="16662"/>
                </a:lnTo>
                <a:lnTo>
                  <a:pt x="921207" y="8166"/>
                </a:lnTo>
                <a:lnTo>
                  <a:pt x="926249" y="6045"/>
                </a:lnTo>
                <a:lnTo>
                  <a:pt x="932637" y="6045"/>
                </a:lnTo>
                <a:lnTo>
                  <a:pt x="937044" y="6045"/>
                </a:lnTo>
                <a:lnTo>
                  <a:pt x="941438" y="7073"/>
                </a:lnTo>
                <a:lnTo>
                  <a:pt x="945845" y="9144"/>
                </a:lnTo>
                <a:lnTo>
                  <a:pt x="948702" y="3340"/>
                </a:lnTo>
                <a:close/>
              </a:path>
              <a:path w="996950" h="60325">
                <a:moveTo>
                  <a:pt x="996759" y="838"/>
                </a:moveTo>
                <a:lnTo>
                  <a:pt x="989431" y="838"/>
                </a:lnTo>
                <a:lnTo>
                  <a:pt x="973924" y="29870"/>
                </a:lnTo>
                <a:lnTo>
                  <a:pt x="958532" y="838"/>
                </a:lnTo>
                <a:lnTo>
                  <a:pt x="951128" y="838"/>
                </a:lnTo>
                <a:lnTo>
                  <a:pt x="970508" y="36703"/>
                </a:lnTo>
                <a:lnTo>
                  <a:pt x="970508" y="58902"/>
                </a:lnTo>
                <a:lnTo>
                  <a:pt x="977341" y="58902"/>
                </a:lnTo>
                <a:lnTo>
                  <a:pt x="977341" y="36385"/>
                </a:lnTo>
                <a:lnTo>
                  <a:pt x="996759" y="83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0692269" y="305155"/>
            <a:ext cx="617855" cy="363855"/>
          </a:xfrm>
          <a:custGeom>
            <a:avLst/>
            <a:gdLst/>
            <a:ahLst/>
            <a:cxnLst/>
            <a:rect l="l" t="t" r="r" b="b"/>
            <a:pathLst>
              <a:path w="617854" h="363855">
                <a:moveTo>
                  <a:pt x="326466" y="179705"/>
                </a:moveTo>
                <a:lnTo>
                  <a:pt x="324853" y="150647"/>
                </a:lnTo>
                <a:lnTo>
                  <a:pt x="320001" y="122085"/>
                </a:lnTo>
                <a:lnTo>
                  <a:pt x="311619" y="94018"/>
                </a:lnTo>
                <a:lnTo>
                  <a:pt x="307035" y="84086"/>
                </a:lnTo>
                <a:lnTo>
                  <a:pt x="300901" y="70764"/>
                </a:lnTo>
                <a:lnTo>
                  <a:pt x="268782" y="33223"/>
                </a:lnTo>
                <a:lnTo>
                  <a:pt x="227711" y="11620"/>
                </a:lnTo>
                <a:lnTo>
                  <a:pt x="216306" y="8610"/>
                </a:lnTo>
                <a:lnTo>
                  <a:pt x="216306" y="183845"/>
                </a:lnTo>
                <a:lnTo>
                  <a:pt x="214947" y="210921"/>
                </a:lnTo>
                <a:lnTo>
                  <a:pt x="203949" y="254381"/>
                </a:lnTo>
                <a:lnTo>
                  <a:pt x="162648" y="279654"/>
                </a:lnTo>
                <a:lnTo>
                  <a:pt x="135966" y="281228"/>
                </a:lnTo>
                <a:lnTo>
                  <a:pt x="122174" y="281228"/>
                </a:lnTo>
                <a:lnTo>
                  <a:pt x="107823" y="280784"/>
                </a:lnTo>
                <a:lnTo>
                  <a:pt x="107823" y="84391"/>
                </a:lnTo>
                <a:lnTo>
                  <a:pt x="125006" y="84086"/>
                </a:lnTo>
                <a:lnTo>
                  <a:pt x="142151" y="84201"/>
                </a:lnTo>
                <a:lnTo>
                  <a:pt x="187972" y="97053"/>
                </a:lnTo>
                <a:lnTo>
                  <a:pt x="209461" y="129755"/>
                </a:lnTo>
                <a:lnTo>
                  <a:pt x="216306" y="183845"/>
                </a:lnTo>
                <a:lnTo>
                  <a:pt x="216306" y="8610"/>
                </a:lnTo>
                <a:lnTo>
                  <a:pt x="208140" y="6451"/>
                </a:lnTo>
                <a:lnTo>
                  <a:pt x="188163" y="3581"/>
                </a:lnTo>
                <a:lnTo>
                  <a:pt x="167855" y="2565"/>
                </a:lnTo>
                <a:lnTo>
                  <a:pt x="87782" y="2273"/>
                </a:lnTo>
                <a:lnTo>
                  <a:pt x="7696" y="2387"/>
                </a:lnTo>
                <a:lnTo>
                  <a:pt x="5219" y="2387"/>
                </a:lnTo>
                <a:lnTo>
                  <a:pt x="3263" y="2616"/>
                </a:lnTo>
                <a:lnTo>
                  <a:pt x="0" y="2781"/>
                </a:lnTo>
                <a:lnTo>
                  <a:pt x="0" y="361594"/>
                </a:lnTo>
                <a:lnTo>
                  <a:pt x="3263" y="363677"/>
                </a:lnTo>
                <a:lnTo>
                  <a:pt x="8216" y="362800"/>
                </a:lnTo>
                <a:lnTo>
                  <a:pt x="106095" y="362877"/>
                </a:lnTo>
                <a:lnTo>
                  <a:pt x="141808" y="362864"/>
                </a:lnTo>
                <a:lnTo>
                  <a:pt x="153784" y="362877"/>
                </a:lnTo>
                <a:lnTo>
                  <a:pt x="155003" y="362851"/>
                </a:lnTo>
                <a:lnTo>
                  <a:pt x="158165" y="362800"/>
                </a:lnTo>
                <a:lnTo>
                  <a:pt x="170129" y="362610"/>
                </a:lnTo>
                <a:lnTo>
                  <a:pt x="186436" y="361581"/>
                </a:lnTo>
                <a:lnTo>
                  <a:pt x="223926" y="354622"/>
                </a:lnTo>
                <a:lnTo>
                  <a:pt x="267601" y="332740"/>
                </a:lnTo>
                <a:lnTo>
                  <a:pt x="302602" y="292760"/>
                </a:lnTo>
                <a:lnTo>
                  <a:pt x="308000" y="281228"/>
                </a:lnTo>
                <a:lnTo>
                  <a:pt x="314375" y="267614"/>
                </a:lnTo>
                <a:lnTo>
                  <a:pt x="318719" y="253390"/>
                </a:lnTo>
                <a:lnTo>
                  <a:pt x="321640" y="238874"/>
                </a:lnTo>
                <a:lnTo>
                  <a:pt x="323608" y="224129"/>
                </a:lnTo>
                <a:lnTo>
                  <a:pt x="325094" y="209207"/>
                </a:lnTo>
                <a:lnTo>
                  <a:pt x="326466" y="179705"/>
                </a:lnTo>
                <a:close/>
              </a:path>
              <a:path w="617854" h="363855">
                <a:moveTo>
                  <a:pt x="617308" y="3263"/>
                </a:moveTo>
                <a:lnTo>
                  <a:pt x="614629" y="0"/>
                </a:lnTo>
                <a:lnTo>
                  <a:pt x="506476" y="0"/>
                </a:lnTo>
                <a:lnTo>
                  <a:pt x="506476" y="127266"/>
                </a:lnTo>
                <a:lnTo>
                  <a:pt x="385572" y="127266"/>
                </a:lnTo>
                <a:lnTo>
                  <a:pt x="385572" y="0"/>
                </a:lnTo>
                <a:lnTo>
                  <a:pt x="274472" y="0"/>
                </a:lnTo>
                <a:lnTo>
                  <a:pt x="274472" y="21043"/>
                </a:lnTo>
                <a:lnTo>
                  <a:pt x="290474" y="35026"/>
                </a:lnTo>
                <a:lnTo>
                  <a:pt x="304025" y="51104"/>
                </a:lnTo>
                <a:lnTo>
                  <a:pt x="322910" y="85496"/>
                </a:lnTo>
                <a:lnTo>
                  <a:pt x="334759" y="130937"/>
                </a:lnTo>
                <a:lnTo>
                  <a:pt x="340436" y="177546"/>
                </a:lnTo>
                <a:lnTo>
                  <a:pt x="340093" y="196265"/>
                </a:lnTo>
                <a:lnTo>
                  <a:pt x="334518" y="242595"/>
                </a:lnTo>
                <a:lnTo>
                  <a:pt x="322783" y="283095"/>
                </a:lnTo>
                <a:lnTo>
                  <a:pt x="294487" y="325843"/>
                </a:lnTo>
                <a:lnTo>
                  <a:pt x="274472" y="343585"/>
                </a:lnTo>
                <a:lnTo>
                  <a:pt x="274472" y="358965"/>
                </a:lnTo>
                <a:lnTo>
                  <a:pt x="385572" y="358965"/>
                </a:lnTo>
                <a:lnTo>
                  <a:pt x="385572" y="215379"/>
                </a:lnTo>
                <a:lnTo>
                  <a:pt x="506476" y="215379"/>
                </a:lnTo>
                <a:lnTo>
                  <a:pt x="506476" y="361772"/>
                </a:lnTo>
                <a:lnTo>
                  <a:pt x="513003" y="362534"/>
                </a:lnTo>
                <a:lnTo>
                  <a:pt x="520827" y="362762"/>
                </a:lnTo>
                <a:lnTo>
                  <a:pt x="526821" y="361835"/>
                </a:lnTo>
                <a:lnTo>
                  <a:pt x="530644" y="358902"/>
                </a:lnTo>
                <a:lnTo>
                  <a:pt x="530999" y="355295"/>
                </a:lnTo>
                <a:lnTo>
                  <a:pt x="610603" y="141503"/>
                </a:lnTo>
                <a:lnTo>
                  <a:pt x="613232" y="133375"/>
                </a:lnTo>
                <a:lnTo>
                  <a:pt x="615073" y="125120"/>
                </a:lnTo>
                <a:lnTo>
                  <a:pt x="616115" y="116700"/>
                </a:lnTo>
                <a:lnTo>
                  <a:pt x="616356" y="108013"/>
                </a:lnTo>
                <a:lnTo>
                  <a:pt x="616102" y="8077"/>
                </a:lnTo>
                <a:lnTo>
                  <a:pt x="617308" y="3263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7" name="object 7"/>
          <p:cNvGrpSpPr/>
          <p:nvPr/>
        </p:nvGrpSpPr>
        <p:grpSpPr>
          <a:xfrm>
            <a:off x="11522184" y="263885"/>
            <a:ext cx="392430" cy="375285"/>
            <a:chOff x="11522184" y="263885"/>
            <a:chExt cx="392430" cy="375285"/>
          </a:xfrm>
        </p:grpSpPr>
        <p:sp>
          <p:nvSpPr>
            <p:cNvPr id="8" name="object 8"/>
            <p:cNvSpPr/>
            <p:nvPr/>
          </p:nvSpPr>
          <p:spPr>
            <a:xfrm>
              <a:off x="11522184" y="263885"/>
              <a:ext cx="392430" cy="375285"/>
            </a:xfrm>
            <a:custGeom>
              <a:avLst/>
              <a:gdLst/>
              <a:ahLst/>
              <a:cxnLst/>
              <a:rect l="l" t="t" r="r" b="b"/>
              <a:pathLst>
                <a:path w="392429" h="375284">
                  <a:moveTo>
                    <a:pt x="177867" y="340639"/>
                  </a:moveTo>
                  <a:lnTo>
                    <a:pt x="111709" y="340639"/>
                  </a:lnTo>
                  <a:lnTo>
                    <a:pt x="125475" y="375208"/>
                  </a:lnTo>
                  <a:lnTo>
                    <a:pt x="177867" y="340639"/>
                  </a:lnTo>
                  <a:close/>
                </a:path>
                <a:path w="392429" h="375284">
                  <a:moveTo>
                    <a:pt x="98214" y="26559"/>
                  </a:moveTo>
                  <a:lnTo>
                    <a:pt x="60622" y="36049"/>
                  </a:lnTo>
                  <a:lnTo>
                    <a:pt x="20027" y="52171"/>
                  </a:lnTo>
                  <a:lnTo>
                    <a:pt x="13207" y="55410"/>
                  </a:lnTo>
                  <a:lnTo>
                    <a:pt x="4737" y="56070"/>
                  </a:lnTo>
                  <a:lnTo>
                    <a:pt x="0" y="62407"/>
                  </a:lnTo>
                  <a:lnTo>
                    <a:pt x="16967" y="101955"/>
                  </a:lnTo>
                  <a:lnTo>
                    <a:pt x="62788" y="217030"/>
                  </a:lnTo>
                  <a:lnTo>
                    <a:pt x="111645" y="340664"/>
                  </a:lnTo>
                  <a:lnTo>
                    <a:pt x="177867" y="340639"/>
                  </a:lnTo>
                  <a:lnTo>
                    <a:pt x="222337" y="311828"/>
                  </a:lnTo>
                  <a:lnTo>
                    <a:pt x="265892" y="286686"/>
                  </a:lnTo>
                  <a:lnTo>
                    <a:pt x="304053" y="269640"/>
                  </a:lnTo>
                  <a:lnTo>
                    <a:pt x="318435" y="268771"/>
                  </a:lnTo>
                  <a:lnTo>
                    <a:pt x="391847" y="268771"/>
                  </a:lnTo>
                  <a:lnTo>
                    <a:pt x="391921" y="185026"/>
                  </a:lnTo>
                  <a:lnTo>
                    <a:pt x="392175" y="185013"/>
                  </a:lnTo>
                  <a:lnTo>
                    <a:pt x="392175" y="138976"/>
                  </a:lnTo>
                  <a:lnTo>
                    <a:pt x="391477" y="138976"/>
                  </a:lnTo>
                  <a:lnTo>
                    <a:pt x="391591" y="65722"/>
                  </a:lnTo>
                  <a:lnTo>
                    <a:pt x="392175" y="65633"/>
                  </a:lnTo>
                  <a:lnTo>
                    <a:pt x="392175" y="52171"/>
                  </a:lnTo>
                  <a:lnTo>
                    <a:pt x="195310" y="52171"/>
                  </a:lnTo>
                  <a:lnTo>
                    <a:pt x="180271" y="48901"/>
                  </a:lnTo>
                  <a:lnTo>
                    <a:pt x="165506" y="42659"/>
                  </a:lnTo>
                  <a:lnTo>
                    <a:pt x="143588" y="33055"/>
                  </a:lnTo>
                  <a:lnTo>
                    <a:pt x="121207" y="27398"/>
                  </a:lnTo>
                  <a:lnTo>
                    <a:pt x="98214" y="26559"/>
                  </a:lnTo>
                  <a:close/>
                </a:path>
                <a:path w="392429" h="375284">
                  <a:moveTo>
                    <a:pt x="391847" y="268771"/>
                  </a:moveTo>
                  <a:lnTo>
                    <a:pt x="318435" y="268771"/>
                  </a:lnTo>
                  <a:lnTo>
                    <a:pt x="331475" y="272505"/>
                  </a:lnTo>
                  <a:lnTo>
                    <a:pt x="343217" y="280708"/>
                  </a:lnTo>
                  <a:lnTo>
                    <a:pt x="354421" y="289165"/>
                  </a:lnTo>
                  <a:lnTo>
                    <a:pt x="365953" y="293500"/>
                  </a:lnTo>
                  <a:lnTo>
                    <a:pt x="378357" y="293649"/>
                  </a:lnTo>
                  <a:lnTo>
                    <a:pt x="392175" y="289547"/>
                  </a:lnTo>
                  <a:lnTo>
                    <a:pt x="392175" y="270294"/>
                  </a:lnTo>
                  <a:lnTo>
                    <a:pt x="391845" y="270294"/>
                  </a:lnTo>
                  <a:lnTo>
                    <a:pt x="391847" y="268771"/>
                  </a:lnTo>
                  <a:close/>
                </a:path>
                <a:path w="392429" h="375284">
                  <a:moveTo>
                    <a:pt x="392175" y="270230"/>
                  </a:moveTo>
                  <a:lnTo>
                    <a:pt x="391845" y="270294"/>
                  </a:lnTo>
                  <a:lnTo>
                    <a:pt x="392175" y="270294"/>
                  </a:lnTo>
                  <a:close/>
                </a:path>
                <a:path w="392429" h="375284">
                  <a:moveTo>
                    <a:pt x="392175" y="138950"/>
                  </a:moveTo>
                  <a:lnTo>
                    <a:pt x="391477" y="138976"/>
                  </a:lnTo>
                  <a:lnTo>
                    <a:pt x="392175" y="138976"/>
                  </a:lnTo>
                  <a:close/>
                </a:path>
                <a:path w="392429" h="375284">
                  <a:moveTo>
                    <a:pt x="340296" y="4851"/>
                  </a:moveTo>
                  <a:lnTo>
                    <a:pt x="334276" y="7137"/>
                  </a:lnTo>
                  <a:lnTo>
                    <a:pt x="239102" y="44615"/>
                  </a:lnTo>
                  <a:lnTo>
                    <a:pt x="232562" y="46151"/>
                  </a:lnTo>
                  <a:lnTo>
                    <a:pt x="226352" y="48386"/>
                  </a:lnTo>
                  <a:lnTo>
                    <a:pt x="210658" y="52117"/>
                  </a:lnTo>
                  <a:lnTo>
                    <a:pt x="195310" y="52171"/>
                  </a:lnTo>
                  <a:lnTo>
                    <a:pt x="392175" y="52171"/>
                  </a:lnTo>
                  <a:lnTo>
                    <a:pt x="392175" y="5232"/>
                  </a:lnTo>
                  <a:lnTo>
                    <a:pt x="347586" y="5232"/>
                  </a:lnTo>
                  <a:lnTo>
                    <a:pt x="340296" y="4851"/>
                  </a:lnTo>
                  <a:close/>
                </a:path>
                <a:path w="392429" h="375284">
                  <a:moveTo>
                    <a:pt x="392175" y="0"/>
                  </a:moveTo>
                  <a:lnTo>
                    <a:pt x="347586" y="5232"/>
                  </a:lnTo>
                  <a:lnTo>
                    <a:pt x="392175" y="5232"/>
                  </a:lnTo>
                  <a:lnTo>
                    <a:pt x="392175" y="0"/>
                  </a:lnTo>
                  <a:close/>
                </a:path>
              </a:pathLst>
            </a:custGeom>
            <a:solidFill>
              <a:srgbClr val="4E6E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1539147" y="307928"/>
              <a:ext cx="374650" cy="297180"/>
            </a:xfrm>
            <a:custGeom>
              <a:avLst/>
              <a:gdLst/>
              <a:ahLst/>
              <a:cxnLst/>
              <a:rect l="l" t="t" r="r" b="b"/>
              <a:pathLst>
                <a:path w="374650" h="297180">
                  <a:moveTo>
                    <a:pt x="373786" y="0"/>
                  </a:moveTo>
                  <a:lnTo>
                    <a:pt x="355463" y="5658"/>
                  </a:lnTo>
                  <a:lnTo>
                    <a:pt x="308644" y="16719"/>
                  </a:lnTo>
                  <a:lnTo>
                    <a:pt x="245552" y="24313"/>
                  </a:lnTo>
                  <a:lnTo>
                    <a:pt x="178409" y="19570"/>
                  </a:lnTo>
                  <a:lnTo>
                    <a:pt x="113912" y="17760"/>
                  </a:lnTo>
                  <a:lnTo>
                    <a:pt x="56653" y="31807"/>
                  </a:lnTo>
                  <a:lnTo>
                    <a:pt x="15669" y="49320"/>
                  </a:lnTo>
                  <a:lnTo>
                    <a:pt x="0" y="57912"/>
                  </a:lnTo>
                  <a:lnTo>
                    <a:pt x="45821" y="172999"/>
                  </a:lnTo>
                  <a:lnTo>
                    <a:pt x="94691" y="296621"/>
                  </a:lnTo>
                  <a:lnTo>
                    <a:pt x="108228" y="290385"/>
                  </a:lnTo>
                  <a:lnTo>
                    <a:pt x="141279" y="273402"/>
                  </a:lnTo>
                  <a:lnTo>
                    <a:pt x="182500" y="248261"/>
                  </a:lnTo>
                  <a:lnTo>
                    <a:pt x="220548" y="217551"/>
                  </a:lnTo>
                  <a:lnTo>
                    <a:pt x="262933" y="200554"/>
                  </a:lnTo>
                  <a:lnTo>
                    <a:pt x="313697" y="205584"/>
                  </a:lnTo>
                  <a:lnTo>
                    <a:pt x="356291" y="218772"/>
                  </a:lnTo>
                  <a:lnTo>
                    <a:pt x="374167" y="226250"/>
                  </a:lnTo>
                  <a:lnTo>
                    <a:pt x="37378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/>
          <p:nvPr/>
        </p:nvSpPr>
        <p:spPr>
          <a:xfrm>
            <a:off x="10690841" y="307418"/>
            <a:ext cx="328295" cy="361950"/>
          </a:xfrm>
          <a:custGeom>
            <a:avLst/>
            <a:gdLst/>
            <a:ahLst/>
            <a:cxnLst/>
            <a:rect l="l" t="t" r="r" b="b"/>
            <a:pathLst>
              <a:path w="328295" h="361950">
                <a:moveTo>
                  <a:pt x="88855" y="0"/>
                </a:moveTo>
                <a:lnTo>
                  <a:pt x="5930" y="120"/>
                </a:lnTo>
                <a:lnTo>
                  <a:pt x="3441" y="349"/>
                </a:lnTo>
                <a:lnTo>
                  <a:pt x="0" y="514"/>
                </a:lnTo>
                <a:lnTo>
                  <a:pt x="0" y="359314"/>
                </a:lnTo>
                <a:lnTo>
                  <a:pt x="4673" y="361422"/>
                </a:lnTo>
                <a:lnTo>
                  <a:pt x="8928" y="360546"/>
                </a:lnTo>
                <a:lnTo>
                  <a:pt x="158492" y="360546"/>
                </a:lnTo>
                <a:lnTo>
                  <a:pt x="204000" y="357041"/>
                </a:lnTo>
                <a:lnTo>
                  <a:pt x="245478" y="344900"/>
                </a:lnTo>
                <a:lnTo>
                  <a:pt x="288450" y="312258"/>
                </a:lnTo>
                <a:lnTo>
                  <a:pt x="309435" y="278957"/>
                </a:lnTo>
                <a:lnTo>
                  <a:pt x="124292" y="278955"/>
                </a:lnTo>
                <a:lnTo>
                  <a:pt x="110350" y="278530"/>
                </a:lnTo>
                <a:lnTo>
                  <a:pt x="110350" y="82124"/>
                </a:lnTo>
                <a:lnTo>
                  <a:pt x="127451" y="81818"/>
                </a:lnTo>
                <a:lnTo>
                  <a:pt x="308479" y="81818"/>
                </a:lnTo>
                <a:lnTo>
                  <a:pt x="302341" y="68492"/>
                </a:lnTo>
                <a:lnTo>
                  <a:pt x="270222" y="30957"/>
                </a:lnTo>
                <a:lnTo>
                  <a:pt x="229153" y="9349"/>
                </a:lnTo>
                <a:lnTo>
                  <a:pt x="189602" y="1305"/>
                </a:lnTo>
                <a:lnTo>
                  <a:pt x="169291" y="298"/>
                </a:lnTo>
                <a:lnTo>
                  <a:pt x="88855" y="0"/>
                </a:lnTo>
                <a:close/>
              </a:path>
              <a:path w="328295" h="361950">
                <a:moveTo>
                  <a:pt x="158492" y="360546"/>
                </a:moveTo>
                <a:lnTo>
                  <a:pt x="8928" y="360546"/>
                </a:lnTo>
                <a:lnTo>
                  <a:pt x="75765" y="360605"/>
                </a:lnTo>
                <a:lnTo>
                  <a:pt x="156111" y="360584"/>
                </a:lnTo>
                <a:lnTo>
                  <a:pt x="158492" y="360546"/>
                </a:lnTo>
                <a:close/>
              </a:path>
              <a:path w="328295" h="361950">
                <a:moveTo>
                  <a:pt x="156111" y="360584"/>
                </a:moveTo>
                <a:lnTo>
                  <a:pt x="138455" y="360584"/>
                </a:lnTo>
                <a:lnTo>
                  <a:pt x="154883" y="360604"/>
                </a:lnTo>
                <a:lnTo>
                  <a:pt x="156111" y="360584"/>
                </a:lnTo>
                <a:close/>
              </a:path>
              <a:path w="328295" h="361950">
                <a:moveTo>
                  <a:pt x="308479" y="81818"/>
                </a:moveTo>
                <a:lnTo>
                  <a:pt x="127451" y="81818"/>
                </a:lnTo>
                <a:lnTo>
                  <a:pt x="144414" y="81927"/>
                </a:lnTo>
                <a:lnTo>
                  <a:pt x="161192" y="83674"/>
                </a:lnTo>
                <a:lnTo>
                  <a:pt x="199507" y="103595"/>
                </a:lnTo>
                <a:lnTo>
                  <a:pt x="216116" y="154494"/>
                </a:lnTo>
                <a:lnTo>
                  <a:pt x="217882" y="181570"/>
                </a:lnTo>
                <a:lnTo>
                  <a:pt x="216422" y="208643"/>
                </a:lnTo>
                <a:lnTo>
                  <a:pt x="205470" y="252118"/>
                </a:lnTo>
                <a:lnTo>
                  <a:pt x="164630" y="277399"/>
                </a:lnTo>
                <a:lnTo>
                  <a:pt x="124344" y="278957"/>
                </a:lnTo>
                <a:lnTo>
                  <a:pt x="309435" y="278955"/>
                </a:lnTo>
                <a:lnTo>
                  <a:pt x="323075" y="236610"/>
                </a:lnTo>
                <a:lnTo>
                  <a:pt x="327901" y="177433"/>
                </a:lnTo>
                <a:lnTo>
                  <a:pt x="326293" y="148383"/>
                </a:lnTo>
                <a:lnTo>
                  <a:pt x="321434" y="119814"/>
                </a:lnTo>
                <a:lnTo>
                  <a:pt x="313055" y="91751"/>
                </a:lnTo>
                <a:lnTo>
                  <a:pt x="308479" y="81818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1" name="object 11"/>
          <p:cNvGrpSpPr/>
          <p:nvPr/>
        </p:nvGrpSpPr>
        <p:grpSpPr>
          <a:xfrm>
            <a:off x="10967092" y="263878"/>
            <a:ext cx="946785" cy="404495"/>
            <a:chOff x="10967092" y="263878"/>
            <a:chExt cx="946785" cy="404495"/>
          </a:xfrm>
        </p:grpSpPr>
        <p:sp>
          <p:nvSpPr>
            <p:cNvPr id="12" name="object 12"/>
            <p:cNvSpPr/>
            <p:nvPr/>
          </p:nvSpPr>
          <p:spPr>
            <a:xfrm>
              <a:off x="10967085" y="307936"/>
              <a:ext cx="656590" cy="360045"/>
            </a:xfrm>
            <a:custGeom>
              <a:avLst/>
              <a:gdLst/>
              <a:ahLst/>
              <a:cxnLst/>
              <a:rect l="l" t="t" r="r" b="b"/>
              <a:pathLst>
                <a:path w="656590" h="360045">
                  <a:moveTo>
                    <a:pt x="342493" y="3276"/>
                  </a:moveTo>
                  <a:lnTo>
                    <a:pt x="339826" y="342"/>
                  </a:lnTo>
                  <a:lnTo>
                    <a:pt x="230162" y="342"/>
                  </a:lnTo>
                  <a:lnTo>
                    <a:pt x="230162" y="125349"/>
                  </a:lnTo>
                  <a:lnTo>
                    <a:pt x="109245" y="125349"/>
                  </a:lnTo>
                  <a:lnTo>
                    <a:pt x="109245" y="203"/>
                  </a:lnTo>
                  <a:lnTo>
                    <a:pt x="25" y="203"/>
                  </a:lnTo>
                  <a:lnTo>
                    <a:pt x="25" y="18262"/>
                  </a:lnTo>
                  <a:lnTo>
                    <a:pt x="15201" y="32245"/>
                  </a:lnTo>
                  <a:lnTo>
                    <a:pt x="28765" y="48336"/>
                  </a:lnTo>
                  <a:lnTo>
                    <a:pt x="48285" y="82727"/>
                  </a:lnTo>
                  <a:lnTo>
                    <a:pt x="60083" y="128155"/>
                  </a:lnTo>
                  <a:lnTo>
                    <a:pt x="65722" y="174777"/>
                  </a:lnTo>
                  <a:lnTo>
                    <a:pt x="65392" y="193484"/>
                  </a:lnTo>
                  <a:lnTo>
                    <a:pt x="59893" y="239826"/>
                  </a:lnTo>
                  <a:lnTo>
                    <a:pt x="48031" y="280314"/>
                  </a:lnTo>
                  <a:lnTo>
                    <a:pt x="19469" y="323075"/>
                  </a:lnTo>
                  <a:lnTo>
                    <a:pt x="0" y="340817"/>
                  </a:lnTo>
                  <a:lnTo>
                    <a:pt x="0" y="359384"/>
                  </a:lnTo>
                  <a:lnTo>
                    <a:pt x="110109" y="359384"/>
                  </a:lnTo>
                  <a:lnTo>
                    <a:pt x="110109" y="215328"/>
                  </a:lnTo>
                  <a:lnTo>
                    <a:pt x="230568" y="215328"/>
                  </a:lnTo>
                  <a:lnTo>
                    <a:pt x="230568" y="358990"/>
                  </a:lnTo>
                  <a:lnTo>
                    <a:pt x="238506" y="359765"/>
                  </a:lnTo>
                  <a:lnTo>
                    <a:pt x="245465" y="359994"/>
                  </a:lnTo>
                  <a:lnTo>
                    <a:pt x="251460" y="359054"/>
                  </a:lnTo>
                  <a:lnTo>
                    <a:pt x="255282" y="356120"/>
                  </a:lnTo>
                  <a:lnTo>
                    <a:pt x="255917" y="352526"/>
                  </a:lnTo>
                  <a:lnTo>
                    <a:pt x="335661" y="138734"/>
                  </a:lnTo>
                  <a:lnTo>
                    <a:pt x="338302" y="130594"/>
                  </a:lnTo>
                  <a:lnTo>
                    <a:pt x="340182" y="122339"/>
                  </a:lnTo>
                  <a:lnTo>
                    <a:pt x="341274" y="113919"/>
                  </a:lnTo>
                  <a:lnTo>
                    <a:pt x="341541" y="105244"/>
                  </a:lnTo>
                  <a:lnTo>
                    <a:pt x="341299" y="81470"/>
                  </a:lnTo>
                  <a:lnTo>
                    <a:pt x="341287" y="6870"/>
                  </a:lnTo>
                  <a:lnTo>
                    <a:pt x="342493" y="3276"/>
                  </a:lnTo>
                  <a:close/>
                </a:path>
                <a:path w="656590" h="360045">
                  <a:moveTo>
                    <a:pt x="656526" y="359537"/>
                  </a:moveTo>
                  <a:lnTo>
                    <a:pt x="634885" y="301383"/>
                  </a:lnTo>
                  <a:lnTo>
                    <a:pt x="615073" y="248170"/>
                  </a:lnTo>
                  <a:lnTo>
                    <a:pt x="614133" y="245656"/>
                  </a:lnTo>
                  <a:lnTo>
                    <a:pt x="559104" y="97815"/>
                  </a:lnTo>
                  <a:lnTo>
                    <a:pt x="538937" y="43637"/>
                  </a:lnTo>
                  <a:lnTo>
                    <a:pt x="538937" y="157810"/>
                  </a:lnTo>
                  <a:lnTo>
                    <a:pt x="493128" y="191846"/>
                  </a:lnTo>
                  <a:lnTo>
                    <a:pt x="499719" y="212344"/>
                  </a:lnTo>
                  <a:lnTo>
                    <a:pt x="502970" y="222618"/>
                  </a:lnTo>
                  <a:lnTo>
                    <a:pt x="506133" y="232918"/>
                  </a:lnTo>
                  <a:lnTo>
                    <a:pt x="507441" y="237261"/>
                  </a:lnTo>
                  <a:lnTo>
                    <a:pt x="510501" y="241363"/>
                  </a:lnTo>
                  <a:lnTo>
                    <a:pt x="508876" y="246354"/>
                  </a:lnTo>
                  <a:lnTo>
                    <a:pt x="511251" y="245656"/>
                  </a:lnTo>
                  <a:lnTo>
                    <a:pt x="510451" y="247015"/>
                  </a:lnTo>
                  <a:lnTo>
                    <a:pt x="510044" y="248170"/>
                  </a:lnTo>
                  <a:lnTo>
                    <a:pt x="508952" y="248069"/>
                  </a:lnTo>
                  <a:lnTo>
                    <a:pt x="508546" y="247484"/>
                  </a:lnTo>
                  <a:lnTo>
                    <a:pt x="508609" y="247218"/>
                  </a:lnTo>
                  <a:lnTo>
                    <a:pt x="508800" y="246430"/>
                  </a:lnTo>
                  <a:lnTo>
                    <a:pt x="499935" y="241604"/>
                  </a:lnTo>
                  <a:lnTo>
                    <a:pt x="491718" y="235800"/>
                  </a:lnTo>
                  <a:lnTo>
                    <a:pt x="483755" y="229616"/>
                  </a:lnTo>
                  <a:lnTo>
                    <a:pt x="475602" y="223697"/>
                  </a:lnTo>
                  <a:lnTo>
                    <a:pt x="471411" y="220903"/>
                  </a:lnTo>
                  <a:lnTo>
                    <a:pt x="467360" y="217881"/>
                  </a:lnTo>
                  <a:lnTo>
                    <a:pt x="462495" y="214426"/>
                  </a:lnTo>
                  <a:lnTo>
                    <a:pt x="416902" y="247218"/>
                  </a:lnTo>
                  <a:lnTo>
                    <a:pt x="414896" y="245414"/>
                  </a:lnTo>
                  <a:lnTo>
                    <a:pt x="431812" y="191782"/>
                  </a:lnTo>
                  <a:lnTo>
                    <a:pt x="383552" y="156095"/>
                  </a:lnTo>
                  <a:lnTo>
                    <a:pt x="443280" y="156095"/>
                  </a:lnTo>
                  <a:lnTo>
                    <a:pt x="462407" y="97815"/>
                  </a:lnTo>
                  <a:lnTo>
                    <a:pt x="481609" y="155638"/>
                  </a:lnTo>
                  <a:lnTo>
                    <a:pt x="537768" y="155638"/>
                  </a:lnTo>
                  <a:lnTo>
                    <a:pt x="538937" y="157810"/>
                  </a:lnTo>
                  <a:lnTo>
                    <a:pt x="538937" y="43637"/>
                  </a:lnTo>
                  <a:lnTo>
                    <a:pt x="522693" y="0"/>
                  </a:lnTo>
                  <a:lnTo>
                    <a:pt x="401078" y="0"/>
                  </a:lnTo>
                  <a:lnTo>
                    <a:pt x="267385" y="359244"/>
                  </a:lnTo>
                  <a:lnTo>
                    <a:pt x="380580" y="359244"/>
                  </a:lnTo>
                  <a:lnTo>
                    <a:pt x="385025" y="344335"/>
                  </a:lnTo>
                  <a:lnTo>
                    <a:pt x="389191" y="329641"/>
                  </a:lnTo>
                  <a:lnTo>
                    <a:pt x="393484" y="315290"/>
                  </a:lnTo>
                  <a:lnTo>
                    <a:pt x="398272" y="301383"/>
                  </a:lnTo>
                  <a:lnTo>
                    <a:pt x="522884" y="301383"/>
                  </a:lnTo>
                  <a:lnTo>
                    <a:pt x="527494" y="316547"/>
                  </a:lnTo>
                  <a:lnTo>
                    <a:pt x="531495" y="331571"/>
                  </a:lnTo>
                  <a:lnTo>
                    <a:pt x="535927" y="346036"/>
                  </a:lnTo>
                  <a:lnTo>
                    <a:pt x="541845" y="359537"/>
                  </a:lnTo>
                  <a:lnTo>
                    <a:pt x="656526" y="359537"/>
                  </a:lnTo>
                  <a:close/>
                </a:path>
              </a:pathLst>
            </a:custGeom>
            <a:solidFill>
              <a:srgbClr val="42556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11522177" y="263880"/>
              <a:ext cx="391160" cy="375285"/>
            </a:xfrm>
            <a:custGeom>
              <a:avLst/>
              <a:gdLst/>
              <a:ahLst/>
              <a:cxnLst/>
              <a:rect l="l" t="t" r="r" b="b"/>
              <a:pathLst>
                <a:path w="391159" h="375284">
                  <a:moveTo>
                    <a:pt x="390753" y="239763"/>
                  </a:moveTo>
                  <a:lnTo>
                    <a:pt x="378155" y="241795"/>
                  </a:lnTo>
                  <a:lnTo>
                    <a:pt x="365747" y="243344"/>
                  </a:lnTo>
                  <a:lnTo>
                    <a:pt x="353415" y="243941"/>
                  </a:lnTo>
                  <a:lnTo>
                    <a:pt x="341033" y="243154"/>
                  </a:lnTo>
                  <a:lnTo>
                    <a:pt x="326313" y="240004"/>
                  </a:lnTo>
                  <a:lnTo>
                    <a:pt x="312394" y="234937"/>
                  </a:lnTo>
                  <a:lnTo>
                    <a:pt x="299034" y="228523"/>
                  </a:lnTo>
                  <a:lnTo>
                    <a:pt x="285991" y="221322"/>
                  </a:lnTo>
                  <a:lnTo>
                    <a:pt x="274637" y="216382"/>
                  </a:lnTo>
                  <a:lnTo>
                    <a:pt x="263486" y="214782"/>
                  </a:lnTo>
                  <a:lnTo>
                    <a:pt x="252323" y="216662"/>
                  </a:lnTo>
                  <a:lnTo>
                    <a:pt x="240868" y="222148"/>
                  </a:lnTo>
                  <a:lnTo>
                    <a:pt x="207657" y="242760"/>
                  </a:lnTo>
                  <a:lnTo>
                    <a:pt x="104762" y="305384"/>
                  </a:lnTo>
                  <a:lnTo>
                    <a:pt x="101130" y="306412"/>
                  </a:lnTo>
                  <a:lnTo>
                    <a:pt x="100177" y="311632"/>
                  </a:lnTo>
                  <a:lnTo>
                    <a:pt x="125476" y="375221"/>
                  </a:lnTo>
                  <a:lnTo>
                    <a:pt x="201104" y="325374"/>
                  </a:lnTo>
                  <a:lnTo>
                    <a:pt x="222338" y="311835"/>
                  </a:lnTo>
                  <a:lnTo>
                    <a:pt x="265899" y="286689"/>
                  </a:lnTo>
                  <a:lnTo>
                    <a:pt x="303936" y="269646"/>
                  </a:lnTo>
                  <a:lnTo>
                    <a:pt x="318084" y="268782"/>
                  </a:lnTo>
                  <a:lnTo>
                    <a:pt x="330873" y="272516"/>
                  </a:lnTo>
                  <a:lnTo>
                    <a:pt x="342506" y="280720"/>
                  </a:lnTo>
                  <a:lnTo>
                    <a:pt x="353644" y="289179"/>
                  </a:lnTo>
                  <a:lnTo>
                    <a:pt x="365023" y="293509"/>
                  </a:lnTo>
                  <a:lnTo>
                    <a:pt x="377202" y="293662"/>
                  </a:lnTo>
                  <a:lnTo>
                    <a:pt x="390753" y="289560"/>
                  </a:lnTo>
                  <a:lnTo>
                    <a:pt x="390753" y="239763"/>
                  </a:lnTo>
                  <a:close/>
                </a:path>
                <a:path w="391159" h="375284">
                  <a:moveTo>
                    <a:pt x="391045" y="138963"/>
                  </a:moveTo>
                  <a:lnTo>
                    <a:pt x="368960" y="143967"/>
                  </a:lnTo>
                  <a:lnTo>
                    <a:pt x="340842" y="151841"/>
                  </a:lnTo>
                  <a:lnTo>
                    <a:pt x="319735" y="154393"/>
                  </a:lnTo>
                  <a:lnTo>
                    <a:pt x="298538" y="153085"/>
                  </a:lnTo>
                  <a:lnTo>
                    <a:pt x="277152" y="147281"/>
                  </a:lnTo>
                  <a:lnTo>
                    <a:pt x="259753" y="140944"/>
                  </a:lnTo>
                  <a:lnTo>
                    <a:pt x="224599" y="129171"/>
                  </a:lnTo>
                  <a:lnTo>
                    <a:pt x="207086" y="123088"/>
                  </a:lnTo>
                  <a:lnTo>
                    <a:pt x="193941" y="119748"/>
                  </a:lnTo>
                  <a:lnTo>
                    <a:pt x="181013" y="119176"/>
                  </a:lnTo>
                  <a:lnTo>
                    <a:pt x="168198" y="121107"/>
                  </a:lnTo>
                  <a:lnTo>
                    <a:pt x="118541" y="142214"/>
                  </a:lnTo>
                  <a:lnTo>
                    <a:pt x="66294" y="172148"/>
                  </a:lnTo>
                  <a:lnTo>
                    <a:pt x="49517" y="183692"/>
                  </a:lnTo>
                  <a:lnTo>
                    <a:pt x="75107" y="248043"/>
                  </a:lnTo>
                  <a:lnTo>
                    <a:pt x="114312" y="220522"/>
                  </a:lnTo>
                  <a:lnTo>
                    <a:pt x="141224" y="203200"/>
                  </a:lnTo>
                  <a:lnTo>
                    <a:pt x="168960" y="187274"/>
                  </a:lnTo>
                  <a:lnTo>
                    <a:pt x="197815" y="173189"/>
                  </a:lnTo>
                  <a:lnTo>
                    <a:pt x="213245" y="167830"/>
                  </a:lnTo>
                  <a:lnTo>
                    <a:pt x="228180" y="166090"/>
                  </a:lnTo>
                  <a:lnTo>
                    <a:pt x="242874" y="168605"/>
                  </a:lnTo>
                  <a:lnTo>
                    <a:pt x="257517" y="175996"/>
                  </a:lnTo>
                  <a:lnTo>
                    <a:pt x="263436" y="179578"/>
                  </a:lnTo>
                  <a:lnTo>
                    <a:pt x="269684" y="182676"/>
                  </a:lnTo>
                  <a:lnTo>
                    <a:pt x="282536" y="188214"/>
                  </a:lnTo>
                  <a:lnTo>
                    <a:pt x="299148" y="194005"/>
                  </a:lnTo>
                  <a:lnTo>
                    <a:pt x="316052" y="197192"/>
                  </a:lnTo>
                  <a:lnTo>
                    <a:pt x="333235" y="197789"/>
                  </a:lnTo>
                  <a:lnTo>
                    <a:pt x="350710" y="195783"/>
                  </a:lnTo>
                  <a:lnTo>
                    <a:pt x="357746" y="194449"/>
                  </a:lnTo>
                  <a:lnTo>
                    <a:pt x="364883" y="191858"/>
                  </a:lnTo>
                  <a:lnTo>
                    <a:pt x="379806" y="192697"/>
                  </a:lnTo>
                  <a:lnTo>
                    <a:pt x="385368" y="189547"/>
                  </a:lnTo>
                  <a:lnTo>
                    <a:pt x="391045" y="185013"/>
                  </a:lnTo>
                  <a:lnTo>
                    <a:pt x="391045" y="138963"/>
                  </a:lnTo>
                  <a:close/>
                </a:path>
                <a:path w="391159" h="375284">
                  <a:moveTo>
                    <a:pt x="391134" y="0"/>
                  </a:moveTo>
                  <a:lnTo>
                    <a:pt x="347065" y="5245"/>
                  </a:lnTo>
                  <a:lnTo>
                    <a:pt x="340042" y="4864"/>
                  </a:lnTo>
                  <a:lnTo>
                    <a:pt x="311734" y="15773"/>
                  </a:lnTo>
                  <a:lnTo>
                    <a:pt x="238975" y="44627"/>
                  </a:lnTo>
                  <a:lnTo>
                    <a:pt x="232511" y="46164"/>
                  </a:lnTo>
                  <a:lnTo>
                    <a:pt x="226288" y="48387"/>
                  </a:lnTo>
                  <a:lnTo>
                    <a:pt x="210591" y="52120"/>
                  </a:lnTo>
                  <a:lnTo>
                    <a:pt x="195262" y="52184"/>
                  </a:lnTo>
                  <a:lnTo>
                    <a:pt x="180225" y="48907"/>
                  </a:lnTo>
                  <a:lnTo>
                    <a:pt x="165468" y="42672"/>
                  </a:lnTo>
                  <a:lnTo>
                    <a:pt x="143560" y="33070"/>
                  </a:lnTo>
                  <a:lnTo>
                    <a:pt x="121183" y="27419"/>
                  </a:lnTo>
                  <a:lnTo>
                    <a:pt x="74447" y="31419"/>
                  </a:lnTo>
                  <a:lnTo>
                    <a:pt x="33324" y="46278"/>
                  </a:lnTo>
                  <a:lnTo>
                    <a:pt x="13208" y="55410"/>
                  </a:lnTo>
                  <a:lnTo>
                    <a:pt x="4737" y="56083"/>
                  </a:lnTo>
                  <a:lnTo>
                    <a:pt x="0" y="62407"/>
                  </a:lnTo>
                  <a:lnTo>
                    <a:pt x="23990" y="118275"/>
                  </a:lnTo>
                  <a:lnTo>
                    <a:pt x="42316" y="107937"/>
                  </a:lnTo>
                  <a:lnTo>
                    <a:pt x="60680" y="98539"/>
                  </a:lnTo>
                  <a:lnTo>
                    <a:pt x="98298" y="83172"/>
                  </a:lnTo>
                  <a:lnTo>
                    <a:pt x="142481" y="72593"/>
                  </a:lnTo>
                  <a:lnTo>
                    <a:pt x="164998" y="71450"/>
                  </a:lnTo>
                  <a:lnTo>
                    <a:pt x="187883" y="74206"/>
                  </a:lnTo>
                  <a:lnTo>
                    <a:pt x="203987" y="79108"/>
                  </a:lnTo>
                  <a:lnTo>
                    <a:pt x="219252" y="85979"/>
                  </a:lnTo>
                  <a:lnTo>
                    <a:pt x="254673" y="104851"/>
                  </a:lnTo>
                  <a:lnTo>
                    <a:pt x="259626" y="105740"/>
                  </a:lnTo>
                  <a:lnTo>
                    <a:pt x="284975" y="97091"/>
                  </a:lnTo>
                  <a:lnTo>
                    <a:pt x="344766" y="79336"/>
                  </a:lnTo>
                  <a:lnTo>
                    <a:pt x="356425" y="76136"/>
                  </a:lnTo>
                  <a:lnTo>
                    <a:pt x="368173" y="73190"/>
                  </a:lnTo>
                  <a:lnTo>
                    <a:pt x="379806" y="69888"/>
                  </a:lnTo>
                  <a:lnTo>
                    <a:pt x="391134" y="65595"/>
                  </a:lnTo>
                  <a:lnTo>
                    <a:pt x="391134" y="0"/>
                  </a:lnTo>
                  <a:close/>
                </a:path>
              </a:pathLst>
            </a:custGeom>
            <a:solidFill>
              <a:srgbClr val="BD203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1475656" y="553585"/>
              <a:ext cx="3175" cy="2540"/>
            </a:xfrm>
            <a:custGeom>
              <a:avLst/>
              <a:gdLst/>
              <a:ahLst/>
              <a:cxnLst/>
              <a:rect l="l" t="t" r="r" b="b"/>
              <a:pathLst>
                <a:path w="3175" h="2540">
                  <a:moveTo>
                    <a:pt x="2692" y="0"/>
                  </a:moveTo>
                  <a:lnTo>
                    <a:pt x="304" y="698"/>
                  </a:lnTo>
                  <a:lnTo>
                    <a:pt x="0" y="1828"/>
                  </a:lnTo>
                  <a:lnTo>
                    <a:pt x="393" y="2400"/>
                  </a:lnTo>
                  <a:lnTo>
                    <a:pt x="1485" y="2514"/>
                  </a:lnTo>
                  <a:lnTo>
                    <a:pt x="1892" y="1371"/>
                  </a:lnTo>
                  <a:close/>
                </a:path>
              </a:pathLst>
            </a:custGeom>
            <a:solidFill>
              <a:srgbClr val="E9E9E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15" name="object 1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sp>
        <p:nvSpPr>
          <p:cNvPr id="16" name="object 16"/>
          <p:cNvSpPr txBox="1">
            <a:spLocks noGrp="1"/>
          </p:cNvSpPr>
          <p:nvPr>
            <p:ph type="title"/>
          </p:nvPr>
        </p:nvSpPr>
        <p:spPr>
          <a:xfrm>
            <a:off x="767651" y="947420"/>
            <a:ext cx="10736580" cy="1071245"/>
          </a:xfrm>
          <a:prstGeom prst="rect">
            <a:avLst/>
          </a:prstGeom>
        </p:spPr>
        <p:txBody>
          <a:bodyPr vert="horz" wrap="square" lIns="0" tIns="72390" rIns="0" bIns="0" rtlCol="0">
            <a:spAutoFit/>
          </a:bodyPr>
          <a:lstStyle/>
          <a:p>
            <a:pPr marL="2802255" marR="5080" indent="-2790190">
              <a:lnSpc>
                <a:spcPts val="3910"/>
              </a:lnSpc>
              <a:spcBef>
                <a:spcPts val="570"/>
              </a:spcBef>
            </a:pPr>
            <a:r>
              <a:rPr sz="3600" dirty="0">
                <a:solidFill>
                  <a:srgbClr val="000000"/>
                </a:solidFill>
              </a:rPr>
              <a:t>CRITICAL</a:t>
            </a:r>
            <a:r>
              <a:rPr sz="3600" spc="-75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OBJECTIVES</a:t>
            </a:r>
            <a:r>
              <a:rPr sz="3600" spc="-15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FOR</a:t>
            </a:r>
            <a:r>
              <a:rPr sz="3600" spc="-5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THE</a:t>
            </a:r>
            <a:r>
              <a:rPr sz="3600" spc="-15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ONE-</a:t>
            </a:r>
            <a:r>
              <a:rPr sz="3600" spc="-10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OR</a:t>
            </a:r>
            <a:r>
              <a:rPr sz="3600" spc="-5" dirty="0">
                <a:solidFill>
                  <a:srgbClr val="000000"/>
                </a:solidFill>
              </a:rPr>
              <a:t> TWO- </a:t>
            </a:r>
            <a:r>
              <a:rPr sz="3600" spc="-985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PERSON </a:t>
            </a:r>
            <a:r>
              <a:rPr sz="3600" spc="-15" dirty="0">
                <a:solidFill>
                  <a:srgbClr val="000000"/>
                </a:solidFill>
              </a:rPr>
              <a:t>DRAG/CARRY</a:t>
            </a:r>
            <a:endParaRPr sz="3600" dirty="0"/>
          </a:p>
        </p:txBody>
      </p:sp>
      <p:sp>
        <p:nvSpPr>
          <p:cNvPr id="17" name="object 17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226050" marR="69850" indent="-285750">
              <a:lnSpc>
                <a:spcPct val="100000"/>
              </a:lnSpc>
              <a:spcBef>
                <a:spcPts val="100"/>
              </a:spcBef>
              <a:buClr>
                <a:srgbClr val="F16232"/>
              </a:buClr>
              <a:buFont typeface="Wingdings"/>
              <a:buChar char=""/>
              <a:tabLst>
                <a:tab pos="5226050" algn="l"/>
                <a:tab pos="5226685" algn="l"/>
              </a:tabLst>
            </a:pPr>
            <a:r>
              <a:rPr dirty="0"/>
              <a:t>Once</a:t>
            </a:r>
            <a:r>
              <a:rPr spc="-20" dirty="0"/>
              <a:t> </a:t>
            </a:r>
            <a:r>
              <a:rPr spc="-5" dirty="0"/>
              <a:t>bleeding</a:t>
            </a:r>
            <a:r>
              <a:rPr spc="-20" dirty="0"/>
              <a:t> </a:t>
            </a:r>
            <a:r>
              <a:rPr spc="-5" dirty="0"/>
              <a:t>is</a:t>
            </a:r>
            <a:r>
              <a:rPr spc="-20" dirty="0"/>
              <a:t> </a:t>
            </a:r>
            <a:r>
              <a:rPr dirty="0"/>
              <a:t>controlled,</a:t>
            </a:r>
            <a:r>
              <a:rPr spc="-30" dirty="0"/>
              <a:t> </a:t>
            </a:r>
            <a:r>
              <a:rPr dirty="0"/>
              <a:t>move</a:t>
            </a:r>
            <a:r>
              <a:rPr spc="-15" dirty="0"/>
              <a:t> </a:t>
            </a:r>
            <a:r>
              <a:rPr dirty="0"/>
              <a:t>the</a:t>
            </a:r>
            <a:r>
              <a:rPr spc="-20" dirty="0"/>
              <a:t> </a:t>
            </a:r>
            <a:r>
              <a:rPr dirty="0"/>
              <a:t>casualty</a:t>
            </a:r>
            <a:r>
              <a:rPr spc="-20" dirty="0"/>
              <a:t> </a:t>
            </a:r>
            <a:r>
              <a:rPr dirty="0"/>
              <a:t>to </a:t>
            </a:r>
            <a:r>
              <a:rPr spc="-540" dirty="0"/>
              <a:t> </a:t>
            </a:r>
            <a:r>
              <a:rPr dirty="0"/>
              <a:t>cover</a:t>
            </a:r>
            <a:r>
              <a:rPr spc="-20" dirty="0"/>
              <a:t> </a:t>
            </a:r>
            <a:r>
              <a:rPr spc="-5" dirty="0"/>
              <a:t>using</a:t>
            </a:r>
            <a:r>
              <a:rPr spc="-10" dirty="0"/>
              <a:t> </a:t>
            </a:r>
            <a:r>
              <a:rPr dirty="0"/>
              <a:t>a</a:t>
            </a:r>
            <a:r>
              <a:rPr spc="-10" dirty="0"/>
              <a:t> </a:t>
            </a:r>
            <a:r>
              <a:rPr spc="-5" dirty="0"/>
              <a:t>one-</a:t>
            </a:r>
            <a:r>
              <a:rPr spc="-15" dirty="0"/>
              <a:t> </a:t>
            </a:r>
            <a:r>
              <a:rPr dirty="0"/>
              <a:t>or</a:t>
            </a:r>
            <a:r>
              <a:rPr spc="-20" dirty="0"/>
              <a:t> </a:t>
            </a:r>
            <a:r>
              <a:rPr dirty="0"/>
              <a:t>two-person</a:t>
            </a:r>
            <a:r>
              <a:rPr spc="-10" dirty="0"/>
              <a:t> </a:t>
            </a:r>
            <a:r>
              <a:rPr spc="-5" dirty="0"/>
              <a:t>drag/carry</a:t>
            </a:r>
          </a:p>
          <a:p>
            <a:pPr marL="5226050" marR="5080" indent="-285750">
              <a:lnSpc>
                <a:spcPct val="108000"/>
              </a:lnSpc>
              <a:spcBef>
                <a:spcPts val="625"/>
              </a:spcBef>
              <a:buClr>
                <a:srgbClr val="F16232"/>
              </a:buClr>
              <a:buFont typeface="Wingdings"/>
              <a:buChar char=""/>
              <a:tabLst>
                <a:tab pos="5226050" algn="l"/>
                <a:tab pos="5226685" algn="l"/>
              </a:tabLst>
            </a:pPr>
            <a:r>
              <a:rPr dirty="0"/>
              <a:t>At</a:t>
            </a:r>
            <a:r>
              <a:rPr spc="-25" dirty="0"/>
              <a:t> </a:t>
            </a:r>
            <a:r>
              <a:rPr dirty="0"/>
              <a:t>the</a:t>
            </a:r>
            <a:r>
              <a:rPr spc="-15" dirty="0"/>
              <a:t> </a:t>
            </a:r>
            <a:r>
              <a:rPr spc="-5" dirty="0"/>
              <a:t>point</a:t>
            </a:r>
            <a:r>
              <a:rPr spc="-25" dirty="0"/>
              <a:t> </a:t>
            </a:r>
            <a:r>
              <a:rPr spc="-5" dirty="0"/>
              <a:t>of</a:t>
            </a:r>
            <a:r>
              <a:rPr spc="-25" dirty="0"/>
              <a:t> </a:t>
            </a:r>
            <a:r>
              <a:rPr spc="-5" dirty="0"/>
              <a:t>injury</a:t>
            </a:r>
            <a:r>
              <a:rPr spc="-20" dirty="0"/>
              <a:t> </a:t>
            </a:r>
            <a:r>
              <a:rPr dirty="0"/>
              <a:t>you</a:t>
            </a:r>
            <a:r>
              <a:rPr spc="-25" dirty="0"/>
              <a:t> </a:t>
            </a:r>
            <a:r>
              <a:rPr dirty="0"/>
              <a:t>must</a:t>
            </a:r>
            <a:r>
              <a:rPr spc="-20" dirty="0"/>
              <a:t> </a:t>
            </a:r>
            <a:r>
              <a:rPr dirty="0"/>
              <a:t>move</a:t>
            </a:r>
            <a:r>
              <a:rPr spc="-15" dirty="0"/>
              <a:t> </a:t>
            </a:r>
            <a:r>
              <a:rPr dirty="0"/>
              <a:t>your</a:t>
            </a:r>
            <a:r>
              <a:rPr spc="-10" dirty="0"/>
              <a:t> </a:t>
            </a:r>
            <a:r>
              <a:rPr dirty="0"/>
              <a:t>casualty </a:t>
            </a:r>
            <a:r>
              <a:rPr spc="-540" dirty="0"/>
              <a:t> </a:t>
            </a:r>
            <a:r>
              <a:rPr dirty="0"/>
              <a:t>to</a:t>
            </a:r>
            <a:r>
              <a:rPr spc="-10" dirty="0"/>
              <a:t> </a:t>
            </a:r>
            <a:r>
              <a:rPr dirty="0"/>
              <a:t>the</a:t>
            </a:r>
            <a:r>
              <a:rPr spc="-5" dirty="0"/>
              <a:t> </a:t>
            </a:r>
            <a:r>
              <a:rPr dirty="0"/>
              <a:t>closest</a:t>
            </a:r>
            <a:r>
              <a:rPr spc="-20" dirty="0"/>
              <a:t> </a:t>
            </a:r>
            <a:r>
              <a:rPr spc="-5" dirty="0"/>
              <a:t>position of</a:t>
            </a:r>
            <a:r>
              <a:rPr spc="-20" dirty="0"/>
              <a:t> </a:t>
            </a:r>
            <a:r>
              <a:rPr dirty="0"/>
              <a:t>cover</a:t>
            </a:r>
          </a:p>
          <a:p>
            <a:pPr marL="5226050" marR="13970" indent="-285750">
              <a:lnSpc>
                <a:spcPct val="104000"/>
              </a:lnSpc>
              <a:spcBef>
                <a:spcPts val="1200"/>
              </a:spcBef>
              <a:buClr>
                <a:srgbClr val="F16232"/>
              </a:buClr>
              <a:buFont typeface="Wingdings"/>
              <a:buChar char=""/>
              <a:tabLst>
                <a:tab pos="5226050" algn="l"/>
                <a:tab pos="5226685" algn="l"/>
              </a:tabLst>
            </a:pPr>
            <a:r>
              <a:rPr dirty="0"/>
              <a:t>If you must move a casualty </a:t>
            </a:r>
            <a:r>
              <a:rPr spc="-5" dirty="0"/>
              <a:t>under </a:t>
            </a:r>
            <a:r>
              <a:rPr dirty="0"/>
              <a:t>fire, then </a:t>
            </a:r>
            <a:r>
              <a:rPr spc="5" dirty="0"/>
              <a:t> </a:t>
            </a:r>
            <a:r>
              <a:rPr spc="-5" dirty="0"/>
              <a:t>quickly</a:t>
            </a:r>
            <a:r>
              <a:rPr spc="-25" dirty="0"/>
              <a:t> </a:t>
            </a:r>
            <a:r>
              <a:rPr spc="-5" dirty="0"/>
              <a:t>develop</a:t>
            </a:r>
            <a:r>
              <a:rPr spc="-20" dirty="0"/>
              <a:t> </a:t>
            </a:r>
            <a:r>
              <a:rPr dirty="0"/>
              <a:t>a</a:t>
            </a:r>
            <a:r>
              <a:rPr spc="-25" dirty="0"/>
              <a:t> </a:t>
            </a:r>
            <a:r>
              <a:rPr dirty="0"/>
              <a:t>casualty</a:t>
            </a:r>
            <a:r>
              <a:rPr spc="-25" dirty="0"/>
              <a:t> </a:t>
            </a:r>
            <a:r>
              <a:rPr dirty="0"/>
              <a:t>movement</a:t>
            </a:r>
            <a:r>
              <a:rPr spc="-30" dirty="0"/>
              <a:t> </a:t>
            </a:r>
            <a:r>
              <a:rPr dirty="0"/>
              <a:t>rescue</a:t>
            </a:r>
            <a:r>
              <a:rPr spc="-20" dirty="0"/>
              <a:t> </a:t>
            </a:r>
            <a:r>
              <a:rPr spc="-5" dirty="0"/>
              <a:t>plan</a:t>
            </a:r>
          </a:p>
          <a:p>
            <a:pPr marL="5226050" marR="28575" indent="-285750">
              <a:lnSpc>
                <a:spcPct val="109000"/>
              </a:lnSpc>
              <a:spcBef>
                <a:spcPts val="860"/>
              </a:spcBef>
              <a:buClr>
                <a:srgbClr val="F16232"/>
              </a:buClr>
              <a:buFont typeface="Wingdings"/>
              <a:buChar char=""/>
              <a:tabLst>
                <a:tab pos="5226050" algn="l"/>
                <a:tab pos="5226685" algn="l"/>
              </a:tabLst>
            </a:pPr>
            <a:r>
              <a:rPr dirty="0"/>
              <a:t>When</a:t>
            </a:r>
            <a:r>
              <a:rPr spc="-20" dirty="0"/>
              <a:t> </a:t>
            </a:r>
            <a:r>
              <a:rPr dirty="0"/>
              <a:t>moving</a:t>
            </a:r>
            <a:r>
              <a:rPr spc="-15" dirty="0"/>
              <a:t> </a:t>
            </a:r>
            <a:r>
              <a:rPr dirty="0"/>
              <a:t>casualties,</a:t>
            </a:r>
            <a:r>
              <a:rPr spc="-30" dirty="0"/>
              <a:t> </a:t>
            </a:r>
            <a:r>
              <a:rPr dirty="0"/>
              <a:t>spinal</a:t>
            </a:r>
            <a:r>
              <a:rPr spc="-10" dirty="0"/>
              <a:t> </a:t>
            </a:r>
            <a:r>
              <a:rPr spc="-5" dirty="0"/>
              <a:t>injuries</a:t>
            </a:r>
            <a:r>
              <a:rPr spc="-15" dirty="0"/>
              <a:t> </a:t>
            </a:r>
            <a:r>
              <a:rPr spc="-5" dirty="0"/>
              <a:t>are</a:t>
            </a:r>
            <a:r>
              <a:rPr spc="-25" dirty="0"/>
              <a:t> </a:t>
            </a:r>
            <a:r>
              <a:rPr spc="-5" dirty="0"/>
              <a:t>not</a:t>
            </a:r>
            <a:r>
              <a:rPr spc="-25" dirty="0"/>
              <a:t> </a:t>
            </a:r>
            <a:r>
              <a:rPr dirty="0"/>
              <a:t>to </a:t>
            </a:r>
            <a:r>
              <a:rPr spc="-540" dirty="0"/>
              <a:t> </a:t>
            </a:r>
            <a:r>
              <a:rPr spc="-5" dirty="0"/>
              <a:t>be</a:t>
            </a:r>
            <a:r>
              <a:rPr spc="-20" dirty="0"/>
              <a:t> </a:t>
            </a:r>
            <a:r>
              <a:rPr dirty="0"/>
              <a:t>a</a:t>
            </a:r>
            <a:r>
              <a:rPr spc="-20" dirty="0"/>
              <a:t> </a:t>
            </a:r>
            <a:r>
              <a:rPr dirty="0"/>
              <a:t>concern</a:t>
            </a:r>
            <a:r>
              <a:rPr spc="-20" dirty="0"/>
              <a:t> </a:t>
            </a:r>
            <a:r>
              <a:rPr spc="-5" dirty="0"/>
              <a:t>during</a:t>
            </a:r>
            <a:r>
              <a:rPr spc="-15" dirty="0"/>
              <a:t> </a:t>
            </a:r>
            <a:r>
              <a:rPr spc="-5" dirty="0"/>
              <a:t>Care</a:t>
            </a:r>
            <a:r>
              <a:rPr spc="-20" dirty="0"/>
              <a:t> </a:t>
            </a:r>
            <a:r>
              <a:rPr spc="-5" dirty="0"/>
              <a:t>Under</a:t>
            </a:r>
            <a:r>
              <a:rPr spc="-20" dirty="0"/>
              <a:t> </a:t>
            </a:r>
            <a:r>
              <a:rPr dirty="0"/>
              <a:t>Fire</a:t>
            </a:r>
            <a:r>
              <a:rPr spc="-15" dirty="0"/>
              <a:t> </a:t>
            </a:r>
            <a:r>
              <a:rPr dirty="0"/>
              <a:t>movements</a:t>
            </a:r>
          </a:p>
        </p:txBody>
      </p:sp>
      <p:pic>
        <p:nvPicPr>
          <p:cNvPr id="18" name="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1895" y="2060448"/>
            <a:ext cx="4105655" cy="4450080"/>
          </a:xfrm>
          <a:prstGeom prst="rect">
            <a:avLst/>
          </a:prstGeom>
        </p:spPr>
      </p:pic>
      <p:sp>
        <p:nvSpPr>
          <p:cNvPr id="19" name="object 19"/>
          <p:cNvSpPr/>
          <p:nvPr/>
        </p:nvSpPr>
        <p:spPr>
          <a:xfrm flipH="1">
            <a:off x="5627768" y="2590800"/>
            <a:ext cx="45719" cy="515539"/>
          </a:xfrm>
          <a:custGeom>
            <a:avLst/>
            <a:gdLst/>
            <a:ahLst/>
            <a:cxnLst/>
            <a:rect l="l" t="t" r="r" b="b"/>
            <a:pathLst>
              <a:path h="631825">
                <a:moveTo>
                  <a:pt x="0" y="631625"/>
                </a:moveTo>
                <a:lnTo>
                  <a:pt x="0" y="0"/>
                </a:lnTo>
              </a:path>
            </a:pathLst>
          </a:custGeom>
          <a:ln w="79375">
            <a:solidFill>
              <a:srgbClr val="D6343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 flipH="1">
            <a:off x="5627771" y="3251677"/>
            <a:ext cx="45719" cy="628714"/>
          </a:xfrm>
          <a:custGeom>
            <a:avLst/>
            <a:gdLst/>
            <a:ahLst/>
            <a:cxnLst/>
            <a:rect l="l" t="t" r="r" b="b"/>
            <a:pathLst>
              <a:path h="631825">
                <a:moveTo>
                  <a:pt x="0" y="631624"/>
                </a:moveTo>
                <a:lnTo>
                  <a:pt x="0" y="0"/>
                </a:lnTo>
              </a:path>
            </a:pathLst>
          </a:custGeom>
          <a:ln w="79375">
            <a:solidFill>
              <a:srgbClr val="D6343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5673490" y="4049141"/>
            <a:ext cx="108185" cy="628714"/>
          </a:xfrm>
          <a:custGeom>
            <a:avLst/>
            <a:gdLst/>
            <a:ahLst/>
            <a:cxnLst/>
            <a:rect l="l" t="t" r="r" b="b"/>
            <a:pathLst>
              <a:path h="631825">
                <a:moveTo>
                  <a:pt x="0" y="631624"/>
                </a:moveTo>
                <a:lnTo>
                  <a:pt x="0" y="0"/>
                </a:lnTo>
              </a:path>
            </a:pathLst>
          </a:custGeom>
          <a:ln w="79375">
            <a:solidFill>
              <a:srgbClr val="D6343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 flipH="1">
            <a:off x="5627768" y="4846605"/>
            <a:ext cx="45719" cy="628714"/>
          </a:xfrm>
          <a:custGeom>
            <a:avLst/>
            <a:gdLst/>
            <a:ahLst/>
            <a:cxnLst/>
            <a:rect l="l" t="t" r="r" b="b"/>
            <a:pathLst>
              <a:path h="631825">
                <a:moveTo>
                  <a:pt x="0" y="631624"/>
                </a:moveTo>
                <a:lnTo>
                  <a:pt x="0" y="0"/>
                </a:lnTo>
              </a:path>
            </a:pathLst>
          </a:custGeom>
          <a:ln w="79375">
            <a:solidFill>
              <a:srgbClr val="D6343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24" name="object 2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25</a:t>
            </a:fld>
            <a:endParaRPr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54695" y="386588"/>
            <a:ext cx="2082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DRA</a:t>
            </a:r>
            <a:r>
              <a:rPr spc="-10" dirty="0"/>
              <a:t>G</a:t>
            </a:r>
            <a:r>
              <a:rPr spc="-5" dirty="0"/>
              <a:t>/</a:t>
            </a:r>
            <a:r>
              <a:rPr dirty="0"/>
              <a:t>CAR</a:t>
            </a:r>
            <a:r>
              <a:rPr spc="-85" dirty="0"/>
              <a:t>R</a:t>
            </a:r>
            <a:r>
              <a:rPr dirty="0"/>
              <a:t>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981801" y="947420"/>
            <a:ext cx="630999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latin typeface="Arial"/>
                <a:cs typeface="Arial"/>
              </a:rPr>
              <a:t>ONE-PERSON</a:t>
            </a:r>
            <a:r>
              <a:rPr sz="3600" b="1" spc="-70" dirty="0">
                <a:latin typeface="Arial"/>
                <a:cs typeface="Arial"/>
              </a:rPr>
              <a:t> </a:t>
            </a:r>
            <a:r>
              <a:rPr sz="3600" b="1" spc="-15" dirty="0">
                <a:latin typeface="Arial"/>
                <a:cs typeface="Arial"/>
              </a:rPr>
              <a:t>DRAG/CARRY</a:t>
            </a:r>
            <a:endParaRPr sz="36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92496" y="1648967"/>
            <a:ext cx="4465320" cy="1920239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5491519" y="3480307"/>
            <a:ext cx="4280535" cy="553085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2700" marR="5080">
              <a:lnSpc>
                <a:spcPts val="1989"/>
              </a:lnSpc>
              <a:spcBef>
                <a:spcPts val="305"/>
              </a:spcBef>
            </a:pPr>
            <a:r>
              <a:rPr sz="1800" b="1" spc="-5" dirty="0">
                <a:solidFill>
                  <a:srgbClr val="D6343A"/>
                </a:solidFill>
                <a:latin typeface="Arial"/>
                <a:cs typeface="Arial"/>
              </a:rPr>
              <a:t>NECK DRAG </a:t>
            </a:r>
            <a:r>
              <a:rPr sz="1800" spc="-5" dirty="0">
                <a:latin typeface="Arial MT"/>
                <a:cs typeface="Arial MT"/>
              </a:rPr>
              <a:t>also </a:t>
            </a:r>
            <a:r>
              <a:rPr sz="1800" b="1" spc="-5" dirty="0">
                <a:latin typeface="Arial"/>
                <a:cs typeface="Arial"/>
              </a:rPr>
              <a:t>limits </a:t>
            </a:r>
            <a:r>
              <a:rPr sz="1800" spc="-5" dirty="0">
                <a:latin typeface="Arial MT"/>
                <a:cs typeface="Arial MT"/>
              </a:rPr>
              <a:t>the casualty and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rescuer from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exposure to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enemy fire</a:t>
            </a:r>
            <a:endParaRPr sz="1800">
              <a:latin typeface="Arial MT"/>
              <a:cs typeface="Arial MT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987552" y="3206495"/>
            <a:ext cx="10601325" cy="2722245"/>
            <a:chOff x="987552" y="3206495"/>
            <a:chExt cx="10601325" cy="2722245"/>
          </a:xfrm>
        </p:grpSpPr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586471" y="3206495"/>
              <a:ext cx="4002024" cy="245364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87552" y="3422903"/>
              <a:ext cx="4660392" cy="2505456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7134656" y="5711444"/>
            <a:ext cx="4818380" cy="796925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12700" marR="5080">
              <a:lnSpc>
                <a:spcPct val="90600"/>
              </a:lnSpc>
              <a:spcBef>
                <a:spcPts val="300"/>
              </a:spcBef>
            </a:pPr>
            <a:r>
              <a:rPr sz="1800" b="1" dirty="0">
                <a:solidFill>
                  <a:srgbClr val="D6343A"/>
                </a:solidFill>
                <a:latin typeface="Arial"/>
                <a:cs typeface="Arial"/>
              </a:rPr>
              <a:t>CRADLE-DROP</a:t>
            </a:r>
            <a:r>
              <a:rPr sz="1800" b="1" spc="-45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D6343A"/>
                </a:solidFill>
                <a:latin typeface="Arial"/>
                <a:cs typeface="Arial"/>
              </a:rPr>
              <a:t>DRAG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10" dirty="0">
                <a:latin typeface="Arial MT"/>
                <a:cs typeface="Arial MT"/>
              </a:rPr>
              <a:t> effective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moving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casualty </a:t>
            </a:r>
            <a:r>
              <a:rPr sz="1800" b="1" dirty="0">
                <a:latin typeface="Arial"/>
                <a:cs typeface="Arial"/>
              </a:rPr>
              <a:t>up or down the </a:t>
            </a:r>
            <a:r>
              <a:rPr sz="1800" b="1" spc="-5" dirty="0">
                <a:latin typeface="Arial"/>
                <a:cs typeface="Arial"/>
              </a:rPr>
              <a:t>stairs, steps, </a:t>
            </a:r>
            <a:r>
              <a:rPr sz="1800" b="1" dirty="0">
                <a:latin typeface="Arial"/>
                <a:cs typeface="Arial"/>
              </a:rPr>
              <a:t>or </a:t>
            </a:r>
            <a:r>
              <a:rPr sz="1800" b="1" spc="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short distances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67672" y="5936996"/>
            <a:ext cx="4318000" cy="793750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315"/>
              </a:spcBef>
            </a:pPr>
            <a:r>
              <a:rPr sz="1800" b="1" spc="-5" dirty="0">
                <a:solidFill>
                  <a:srgbClr val="D6343A"/>
                </a:solidFill>
                <a:latin typeface="Arial"/>
                <a:cs typeface="Arial"/>
              </a:rPr>
              <a:t>KIT </a:t>
            </a:r>
            <a:r>
              <a:rPr sz="1800" b="1" dirty="0">
                <a:solidFill>
                  <a:srgbClr val="D6343A"/>
                </a:solidFill>
                <a:latin typeface="Arial"/>
                <a:cs typeface="Arial"/>
              </a:rPr>
              <a:t>OR </a:t>
            </a:r>
            <a:r>
              <a:rPr sz="1800" b="1" spc="-5" dirty="0">
                <a:solidFill>
                  <a:srgbClr val="D6343A"/>
                </a:solidFill>
                <a:latin typeface="Arial"/>
                <a:cs typeface="Arial"/>
              </a:rPr>
              <a:t>ARM DRAG </a:t>
            </a:r>
            <a:r>
              <a:rPr sz="1800" spc="-5" dirty="0">
                <a:latin typeface="Arial MT"/>
                <a:cs typeface="Arial MT"/>
              </a:rPr>
              <a:t>Some body armor </a:t>
            </a:r>
            <a:r>
              <a:rPr sz="1800" dirty="0">
                <a:latin typeface="Arial MT"/>
                <a:cs typeface="Arial MT"/>
              </a:rPr>
              <a:t>is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equipped with </a:t>
            </a:r>
            <a:r>
              <a:rPr sz="1800" dirty="0">
                <a:latin typeface="Arial MT"/>
                <a:cs typeface="Arial MT"/>
              </a:rPr>
              <a:t>a </a:t>
            </a:r>
            <a:r>
              <a:rPr sz="1800" spc="-5" dirty="0">
                <a:latin typeface="Arial MT"/>
                <a:cs typeface="Arial MT"/>
              </a:rPr>
              <a:t>drag handle; therefore, no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additional equipment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required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11" name="object 1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48511" y="1170432"/>
            <a:ext cx="1792224" cy="2971800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335353" y="4135628"/>
            <a:ext cx="3048635" cy="793750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12700" marR="5080" algn="just">
              <a:lnSpc>
                <a:spcPct val="90000"/>
              </a:lnSpc>
              <a:spcBef>
                <a:spcPts val="315"/>
              </a:spcBef>
            </a:pPr>
            <a:r>
              <a:rPr sz="1800" b="1" spc="-5" dirty="0">
                <a:solidFill>
                  <a:srgbClr val="D6343A"/>
                </a:solidFill>
                <a:latin typeface="Arial"/>
                <a:cs typeface="Arial"/>
              </a:rPr>
              <a:t>SUPPORT</a:t>
            </a:r>
            <a:r>
              <a:rPr sz="1800" b="1" spc="-25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1800" b="1" spc="-15" dirty="0">
                <a:solidFill>
                  <a:srgbClr val="D6343A"/>
                </a:solidFill>
                <a:latin typeface="Arial"/>
                <a:cs typeface="Arial"/>
              </a:rPr>
              <a:t>CARRY</a:t>
            </a:r>
            <a:r>
              <a:rPr sz="1800" b="1" spc="-60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should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be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used for </a:t>
            </a:r>
            <a:r>
              <a:rPr sz="1800" dirty="0">
                <a:latin typeface="Arial MT"/>
                <a:cs typeface="Arial MT"/>
              </a:rPr>
              <a:t>a </a:t>
            </a:r>
            <a:r>
              <a:rPr sz="1800" spc="-5" dirty="0">
                <a:latin typeface="Arial MT"/>
                <a:cs typeface="Arial MT"/>
              </a:rPr>
              <a:t>conscious casualty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b="1" dirty="0">
                <a:latin typeface="Arial"/>
                <a:cs typeface="Arial"/>
              </a:rPr>
              <a:t>only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5312576" y="3544539"/>
            <a:ext cx="1710689" cy="2937510"/>
            <a:chOff x="5312576" y="3544539"/>
            <a:chExt cx="1710689" cy="2937510"/>
          </a:xfrm>
        </p:grpSpPr>
        <p:sp>
          <p:nvSpPr>
            <p:cNvPr id="14" name="object 14"/>
            <p:cNvSpPr/>
            <p:nvPr/>
          </p:nvSpPr>
          <p:spPr>
            <a:xfrm>
              <a:off x="5369726" y="3544539"/>
              <a:ext cx="0" cy="427990"/>
            </a:xfrm>
            <a:custGeom>
              <a:avLst/>
              <a:gdLst/>
              <a:ahLst/>
              <a:cxnLst/>
              <a:rect l="l" t="t" r="r" b="b"/>
              <a:pathLst>
                <a:path h="427989">
                  <a:moveTo>
                    <a:pt x="0" y="427386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6343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965917" y="5791375"/>
              <a:ext cx="0" cy="690880"/>
            </a:xfrm>
            <a:custGeom>
              <a:avLst/>
              <a:gdLst/>
              <a:ahLst/>
              <a:cxnLst/>
              <a:rect l="l" t="t" r="r" b="b"/>
              <a:pathLst>
                <a:path h="690879">
                  <a:moveTo>
                    <a:pt x="0" y="690576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6343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/>
          <p:nvPr/>
        </p:nvSpPr>
        <p:spPr>
          <a:xfrm>
            <a:off x="565115" y="6043612"/>
            <a:ext cx="0" cy="626110"/>
          </a:xfrm>
          <a:custGeom>
            <a:avLst/>
            <a:gdLst/>
            <a:ahLst/>
            <a:cxnLst/>
            <a:rect l="l" t="t" r="r" b="b"/>
            <a:pathLst>
              <a:path h="626109">
                <a:moveTo>
                  <a:pt x="0" y="625688"/>
                </a:moveTo>
                <a:lnTo>
                  <a:pt x="1" y="0"/>
                </a:lnTo>
              </a:path>
            </a:pathLst>
          </a:custGeom>
          <a:ln w="114300">
            <a:solidFill>
              <a:srgbClr val="D6343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170332" y="4197378"/>
            <a:ext cx="0" cy="690880"/>
          </a:xfrm>
          <a:custGeom>
            <a:avLst/>
            <a:gdLst/>
            <a:ahLst/>
            <a:cxnLst/>
            <a:rect l="l" t="t" r="r" b="b"/>
            <a:pathLst>
              <a:path h="690879">
                <a:moveTo>
                  <a:pt x="0" y="690576"/>
                </a:moveTo>
                <a:lnTo>
                  <a:pt x="1" y="0"/>
                </a:lnTo>
              </a:path>
            </a:pathLst>
          </a:custGeom>
          <a:ln w="114300">
            <a:solidFill>
              <a:srgbClr val="D6343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11640946" y="6589268"/>
            <a:ext cx="1936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 MT"/>
                <a:cs typeface="Arial MT"/>
              </a:rPr>
              <a:t>26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9443973" y="6571995"/>
            <a:ext cx="18415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5" dirty="0">
                <a:solidFill>
                  <a:srgbClr val="677A8C"/>
                </a:solidFill>
                <a:latin typeface="Arial MT"/>
                <a:cs typeface="Arial MT"/>
              </a:rPr>
              <a:t>#TCCC-CLS-PPT-03</a:t>
            </a:r>
            <a:r>
              <a:rPr sz="1000" spc="-30" dirty="0">
                <a:solidFill>
                  <a:srgbClr val="677A8C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677A8C"/>
                </a:solidFill>
                <a:latin typeface="Arial MT"/>
                <a:cs typeface="Arial MT"/>
              </a:rPr>
              <a:t>30</a:t>
            </a:r>
            <a:r>
              <a:rPr sz="1000" spc="-30" dirty="0">
                <a:solidFill>
                  <a:srgbClr val="677A8C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677A8C"/>
                </a:solidFill>
                <a:latin typeface="Arial MT"/>
                <a:cs typeface="Arial MT"/>
              </a:rPr>
              <a:t>JUN</a:t>
            </a:r>
            <a:r>
              <a:rPr sz="1000" spc="-20" dirty="0">
                <a:solidFill>
                  <a:srgbClr val="677A8C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677A8C"/>
                </a:solidFill>
                <a:latin typeface="Arial MT"/>
                <a:cs typeface="Arial MT"/>
              </a:rPr>
              <a:t>20</a:t>
            </a:r>
            <a:endParaRPr sz="1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586255" y="305307"/>
            <a:ext cx="3099435" cy="408445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06045">
              <a:lnSpc>
                <a:spcPct val="100000"/>
              </a:lnSpc>
              <a:spcBef>
                <a:spcPts val="305"/>
              </a:spcBef>
            </a:pPr>
            <a:r>
              <a:rPr dirty="0"/>
              <a:t>CARE</a:t>
            </a:r>
            <a:r>
              <a:rPr spc="-35" dirty="0"/>
              <a:t> </a:t>
            </a:r>
            <a:r>
              <a:rPr dirty="0"/>
              <a:t>UNDER</a:t>
            </a:r>
            <a:r>
              <a:rPr spc="-30" dirty="0"/>
              <a:t> </a:t>
            </a:r>
            <a:r>
              <a:rPr spc="-5" dirty="0"/>
              <a:t>FIRE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524000" y="793755"/>
            <a:ext cx="9162288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kumimoji="0" lang="en-US" sz="3600" b="1" i="0" u="none" strike="noStrike" kern="0" cap="none" spc="-5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j-ea"/>
                <a:cs typeface="Arial"/>
              </a:rPr>
              <a:t>ONE-PERSON </a:t>
            </a:r>
            <a:r>
              <a:rPr sz="3600" b="1" spc="-35" dirty="0">
                <a:solidFill>
                  <a:srgbClr val="FFFFFF"/>
                </a:solidFill>
                <a:latin typeface="Arial"/>
                <a:cs typeface="Arial"/>
              </a:rPr>
              <a:t>CASUALTY</a:t>
            </a:r>
            <a:r>
              <a:rPr sz="3600" b="1" spc="-1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15" dirty="0">
                <a:solidFill>
                  <a:srgbClr val="D6343A"/>
                </a:solidFill>
                <a:latin typeface="Arial"/>
                <a:cs typeface="Arial"/>
              </a:rPr>
              <a:t>DRAG/CARRY</a:t>
            </a:r>
            <a:endParaRPr sz="3600" dirty="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443973" y="6571995"/>
            <a:ext cx="18415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5" dirty="0">
                <a:solidFill>
                  <a:srgbClr val="677A8C"/>
                </a:solidFill>
                <a:latin typeface="Arial MT"/>
                <a:cs typeface="Arial MT"/>
              </a:rPr>
              <a:t>#TCCC-CLS-PPT-03</a:t>
            </a:r>
            <a:r>
              <a:rPr sz="1000" spc="-30" dirty="0">
                <a:solidFill>
                  <a:srgbClr val="677A8C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677A8C"/>
                </a:solidFill>
                <a:latin typeface="Arial MT"/>
                <a:cs typeface="Arial MT"/>
              </a:rPr>
              <a:t>30</a:t>
            </a:r>
            <a:r>
              <a:rPr sz="1000" spc="-30" dirty="0">
                <a:solidFill>
                  <a:srgbClr val="677A8C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677A8C"/>
                </a:solidFill>
                <a:latin typeface="Arial MT"/>
                <a:cs typeface="Arial MT"/>
              </a:rPr>
              <a:t>JUN</a:t>
            </a:r>
            <a:r>
              <a:rPr sz="1000" spc="-20" dirty="0">
                <a:solidFill>
                  <a:srgbClr val="677A8C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677A8C"/>
                </a:solidFill>
                <a:latin typeface="Arial MT"/>
                <a:cs typeface="Arial MT"/>
              </a:rPr>
              <a:t>20</a:t>
            </a:r>
            <a:endParaRPr sz="10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640946" y="6589268"/>
            <a:ext cx="1936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 MT"/>
                <a:cs typeface="Arial MT"/>
              </a:rPr>
              <a:t>27</a:t>
            </a:r>
            <a:endParaRPr sz="1200">
              <a:latin typeface="Arial MT"/>
              <a:cs typeface="Arial MT"/>
            </a:endParaRPr>
          </a:p>
        </p:txBody>
      </p:sp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632212" y="1964631"/>
            <a:ext cx="6927574" cy="3896671"/>
          </a:xfrm>
          <a:prstGeom prst="rect">
            <a:avLst/>
          </a:prstGeom>
        </p:spPr>
      </p:pic>
      <p:sp>
        <p:nvSpPr>
          <p:cNvPr id="11" name="object 8">
            <a:extLst>
              <a:ext uri="{FF2B5EF4-FFF2-40B4-BE49-F238E27FC236}">
                <a16:creationId xmlns:a16="http://schemas.microsoft.com/office/drawing/2014/main" id="{FE8F2C58-953A-088D-8313-9700BCB03B14}"/>
              </a:ext>
            </a:extLst>
          </p:cNvPr>
          <p:cNvSpPr txBox="1"/>
          <p:nvPr/>
        </p:nvSpPr>
        <p:spPr>
          <a:xfrm>
            <a:off x="3723005" y="6501715"/>
            <a:ext cx="4745990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Video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can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be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found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DeployedMedicine.com</a:t>
            </a:r>
            <a:endParaRPr sz="1400" dirty="0">
              <a:latin typeface="Arial MT"/>
              <a:cs typeface="Arial MT"/>
            </a:endParaRPr>
          </a:p>
        </p:txBody>
      </p:sp>
      <p:pic>
        <p:nvPicPr>
          <p:cNvPr id="12" name="03e.One-Person Drags and Carries-CLS-HT(CUF)">
            <a:hlinkClick r:id="" action="ppaction://media"/>
            <a:extLst>
              <a:ext uri="{FF2B5EF4-FFF2-40B4-BE49-F238E27FC236}">
                <a16:creationId xmlns:a16="http://schemas.microsoft.com/office/drawing/2014/main" id="{3E928A56-FCA6-2720-1095-DAE7881BEC3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674367" y="1422316"/>
            <a:ext cx="8843264" cy="497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2155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694432" y="3014472"/>
            <a:ext cx="5337048" cy="2932176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485638" y="5940044"/>
            <a:ext cx="4094479" cy="793750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315"/>
              </a:spcBef>
            </a:pPr>
            <a:r>
              <a:rPr sz="1800" b="1" spc="-5" dirty="0">
                <a:solidFill>
                  <a:srgbClr val="D6343A"/>
                </a:solidFill>
                <a:latin typeface="Arial"/>
                <a:cs typeface="Arial"/>
              </a:rPr>
              <a:t>KIT</a:t>
            </a:r>
            <a:r>
              <a:rPr sz="1800" b="1" spc="-10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D6343A"/>
                </a:solidFill>
                <a:latin typeface="Arial"/>
                <a:cs typeface="Arial"/>
              </a:rPr>
              <a:t>OR</a:t>
            </a:r>
            <a:r>
              <a:rPr sz="1800" b="1" spc="-75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D6343A"/>
                </a:solidFill>
                <a:latin typeface="Arial"/>
                <a:cs typeface="Arial"/>
              </a:rPr>
              <a:t>ARM DRAG </a:t>
            </a:r>
            <a:r>
              <a:rPr sz="1800" spc="-5" dirty="0">
                <a:latin typeface="Arial MT"/>
                <a:cs typeface="Arial MT"/>
              </a:rPr>
              <a:t>can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cause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Injury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either the rescuer or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during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training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drills; keep safety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5" dirty="0">
                <a:latin typeface="Arial MT"/>
                <a:cs typeface="Arial MT"/>
              </a:rPr>
              <a:t> mind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5054695" y="386588"/>
            <a:ext cx="2082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DRA</a:t>
            </a:r>
            <a:r>
              <a:rPr spc="-10" dirty="0"/>
              <a:t>G</a:t>
            </a:r>
            <a:r>
              <a:rPr spc="-5" dirty="0"/>
              <a:t>/</a:t>
            </a:r>
            <a:r>
              <a:rPr dirty="0"/>
              <a:t>CAR</a:t>
            </a:r>
            <a:r>
              <a:rPr spc="-85" dirty="0"/>
              <a:t>R</a:t>
            </a:r>
            <a:r>
              <a:rPr dirty="0"/>
              <a:t>Y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943701" y="947420"/>
            <a:ext cx="638619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latin typeface="Arial"/>
                <a:cs typeface="Arial"/>
              </a:rPr>
              <a:t>TWO-PERSON</a:t>
            </a:r>
            <a:r>
              <a:rPr sz="3600" b="1" spc="-60" dirty="0">
                <a:latin typeface="Arial"/>
                <a:cs typeface="Arial"/>
              </a:rPr>
              <a:t> </a:t>
            </a:r>
            <a:r>
              <a:rPr sz="3600" b="1" spc="-15" dirty="0">
                <a:latin typeface="Arial"/>
                <a:cs typeface="Arial"/>
              </a:rPr>
              <a:t>DRAG/CARRY</a:t>
            </a:r>
            <a:endParaRPr sz="3600">
              <a:latin typeface="Arial"/>
              <a:cs typeface="Arial"/>
            </a:endParaRP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55904" y="1152144"/>
            <a:ext cx="2673096" cy="2898647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453644" y="4044188"/>
            <a:ext cx="4055110" cy="7969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09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b="1" dirty="0">
                <a:solidFill>
                  <a:srgbClr val="D6343A"/>
                </a:solidFill>
                <a:latin typeface="Arial"/>
                <a:cs typeface="Arial"/>
              </a:rPr>
              <a:t>TWO-MAN</a:t>
            </a:r>
            <a:r>
              <a:rPr sz="1800" b="1" spc="-25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D6343A"/>
                </a:solidFill>
                <a:latin typeface="Arial"/>
                <a:cs typeface="Arial"/>
              </a:rPr>
              <a:t>SUPPORTING</a:t>
            </a:r>
            <a:r>
              <a:rPr sz="1800" b="1" spc="-20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1800" b="1" spc="-15" dirty="0">
                <a:solidFill>
                  <a:srgbClr val="D6343A"/>
                </a:solidFill>
                <a:latin typeface="Arial"/>
                <a:cs typeface="Arial"/>
              </a:rPr>
              <a:t>CARRY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ts val="1955"/>
              </a:lnSpc>
            </a:pPr>
            <a:r>
              <a:rPr sz="1800" spc="-5" dirty="0">
                <a:latin typeface="Arial MT"/>
                <a:cs typeface="Arial MT"/>
              </a:rPr>
              <a:t>can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used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transporting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b="1" dirty="0">
                <a:latin typeface="Arial"/>
                <a:cs typeface="Arial"/>
              </a:rPr>
              <a:t>both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ts val="2030"/>
              </a:lnSpc>
            </a:pPr>
            <a:r>
              <a:rPr sz="1800" spc="-5" dirty="0">
                <a:latin typeface="Arial MT"/>
                <a:cs typeface="Arial MT"/>
              </a:rPr>
              <a:t>conscious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and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unconscious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casualties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567928" y="2130551"/>
            <a:ext cx="3425952" cy="3051048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8109897" y="5382259"/>
            <a:ext cx="3620135" cy="793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075"/>
              </a:lnSpc>
              <a:spcBef>
                <a:spcPts val="100"/>
              </a:spcBef>
            </a:pPr>
            <a:r>
              <a:rPr sz="1800" b="1" dirty="0">
                <a:solidFill>
                  <a:srgbClr val="D6343A"/>
                </a:solidFill>
                <a:latin typeface="Arial"/>
                <a:cs typeface="Arial"/>
              </a:rPr>
              <a:t>FORE</a:t>
            </a:r>
            <a:r>
              <a:rPr sz="1800" b="1" spc="-90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D6343A"/>
                </a:solidFill>
                <a:latin typeface="Arial"/>
                <a:cs typeface="Arial"/>
              </a:rPr>
              <a:t>AND</a:t>
            </a:r>
            <a:r>
              <a:rPr sz="1800" b="1" spc="-85" dirty="0">
                <a:solidFill>
                  <a:srgbClr val="D6343A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D6343A"/>
                </a:solidFill>
                <a:latin typeface="Arial"/>
                <a:cs typeface="Arial"/>
              </a:rPr>
              <a:t>AFT</a:t>
            </a:r>
            <a:r>
              <a:rPr sz="1800" b="1" spc="-20" dirty="0">
                <a:solidFill>
                  <a:srgbClr val="D6343A"/>
                </a:solidFill>
                <a:latin typeface="Arial"/>
                <a:cs typeface="Arial"/>
              </a:rPr>
              <a:t> CARRY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ts val="1900"/>
              </a:lnSpc>
              <a:spcBef>
                <a:spcPts val="195"/>
              </a:spcBef>
            </a:pPr>
            <a:r>
              <a:rPr sz="1800" spc="-5" dirty="0">
                <a:latin typeface="Arial MT"/>
                <a:cs typeface="Arial MT"/>
              </a:rPr>
              <a:t>Exposes two rescuers to hostile fire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instead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of one</a:t>
            </a:r>
            <a:endParaRPr sz="1800">
              <a:latin typeface="Arial MT"/>
              <a:cs typeface="Arial MT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219081" y="5464057"/>
            <a:ext cx="4758690" cy="1196340"/>
            <a:chOff x="3219081" y="5464057"/>
            <a:chExt cx="4758690" cy="1196340"/>
          </a:xfrm>
        </p:grpSpPr>
        <p:sp>
          <p:nvSpPr>
            <p:cNvPr id="11" name="object 11"/>
            <p:cNvSpPr/>
            <p:nvPr/>
          </p:nvSpPr>
          <p:spPr>
            <a:xfrm>
              <a:off x="3276231" y="5969383"/>
              <a:ext cx="0" cy="690880"/>
            </a:xfrm>
            <a:custGeom>
              <a:avLst/>
              <a:gdLst/>
              <a:ahLst/>
              <a:cxnLst/>
              <a:rect l="l" t="t" r="r" b="b"/>
              <a:pathLst>
                <a:path h="690879">
                  <a:moveTo>
                    <a:pt x="0" y="690576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6343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7920305" y="5464057"/>
              <a:ext cx="0" cy="690880"/>
            </a:xfrm>
            <a:custGeom>
              <a:avLst/>
              <a:gdLst/>
              <a:ahLst/>
              <a:cxnLst/>
              <a:rect l="l" t="t" r="r" b="b"/>
              <a:pathLst>
                <a:path h="690879">
                  <a:moveTo>
                    <a:pt x="0" y="690576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6343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/>
          <p:nvPr/>
        </p:nvSpPr>
        <p:spPr>
          <a:xfrm>
            <a:off x="255099" y="4124716"/>
            <a:ext cx="0" cy="690880"/>
          </a:xfrm>
          <a:custGeom>
            <a:avLst/>
            <a:gdLst/>
            <a:ahLst/>
            <a:cxnLst/>
            <a:rect l="l" t="t" r="r" b="b"/>
            <a:pathLst>
              <a:path h="690879">
                <a:moveTo>
                  <a:pt x="0" y="690576"/>
                </a:moveTo>
                <a:lnTo>
                  <a:pt x="1" y="0"/>
                </a:lnTo>
              </a:path>
            </a:pathLst>
          </a:custGeom>
          <a:ln w="114300">
            <a:solidFill>
              <a:srgbClr val="D6343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11640946" y="6589268"/>
            <a:ext cx="1936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 MT"/>
                <a:cs typeface="Arial MT"/>
              </a:rPr>
              <a:t>28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9443973" y="6571995"/>
            <a:ext cx="18415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5" dirty="0">
                <a:solidFill>
                  <a:srgbClr val="677A8C"/>
                </a:solidFill>
                <a:latin typeface="Arial MT"/>
                <a:cs typeface="Arial MT"/>
              </a:rPr>
              <a:t>#TCCC-CLS-PPT-03</a:t>
            </a:r>
            <a:r>
              <a:rPr sz="1000" spc="-30" dirty="0">
                <a:solidFill>
                  <a:srgbClr val="677A8C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677A8C"/>
                </a:solidFill>
                <a:latin typeface="Arial MT"/>
                <a:cs typeface="Arial MT"/>
              </a:rPr>
              <a:t>30</a:t>
            </a:r>
            <a:r>
              <a:rPr sz="1000" spc="-30" dirty="0">
                <a:solidFill>
                  <a:srgbClr val="677A8C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677A8C"/>
                </a:solidFill>
                <a:latin typeface="Arial MT"/>
                <a:cs typeface="Arial MT"/>
              </a:rPr>
              <a:t>JUN</a:t>
            </a:r>
            <a:r>
              <a:rPr sz="1000" spc="-20" dirty="0">
                <a:solidFill>
                  <a:srgbClr val="677A8C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677A8C"/>
                </a:solidFill>
                <a:latin typeface="Arial MT"/>
                <a:cs typeface="Arial MT"/>
              </a:rPr>
              <a:t>20</a:t>
            </a:r>
            <a:endParaRPr sz="1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295400" y="262636"/>
            <a:ext cx="9601199" cy="1051698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R="65405" algn="ctr">
              <a:lnSpc>
                <a:spcPct val="100000"/>
              </a:lnSpc>
              <a:spcBef>
                <a:spcPts val="640"/>
              </a:spcBef>
            </a:pPr>
            <a:r>
              <a:rPr dirty="0"/>
              <a:t>CARE</a:t>
            </a:r>
            <a:r>
              <a:rPr spc="-35" dirty="0"/>
              <a:t> </a:t>
            </a:r>
            <a:r>
              <a:rPr dirty="0"/>
              <a:t>UNDER</a:t>
            </a:r>
            <a:r>
              <a:rPr spc="-30" dirty="0"/>
              <a:t> </a:t>
            </a:r>
            <a:r>
              <a:rPr spc="-5" dirty="0"/>
              <a:t>FIRE</a:t>
            </a:r>
            <a:endParaRPr lang="en-US" spc="-5" dirty="0"/>
          </a:p>
          <a:p>
            <a:pPr marL="12700" marR="5080" indent="-635" algn="ctr">
              <a:lnSpc>
                <a:spcPct val="113300"/>
              </a:lnSpc>
              <a:spcBef>
                <a:spcPts val="245"/>
              </a:spcBef>
            </a:pPr>
            <a:r>
              <a:rPr lang="en-US" sz="3600" spc="-5" dirty="0">
                <a:solidFill>
                  <a:srgbClr val="FFFFFF"/>
                </a:solidFill>
              </a:rPr>
              <a:t>TWO-PERSON </a:t>
            </a:r>
            <a:r>
              <a:rPr lang="en-US" sz="3600" spc="-35" dirty="0">
                <a:solidFill>
                  <a:srgbClr val="FFFFFF"/>
                </a:solidFill>
              </a:rPr>
              <a:t>CASUALTY</a:t>
            </a:r>
            <a:r>
              <a:rPr lang="en-US" sz="3600" spc="-145" dirty="0">
                <a:solidFill>
                  <a:srgbClr val="FFFFFF"/>
                </a:solidFill>
              </a:rPr>
              <a:t> </a:t>
            </a:r>
            <a:r>
              <a:rPr lang="en-US" sz="3600" spc="-15" dirty="0">
                <a:solidFill>
                  <a:srgbClr val="D6343A"/>
                </a:solidFill>
              </a:rPr>
              <a:t>DRAG/CARRY</a:t>
            </a:r>
            <a:endParaRPr lang="en-US" sz="3600" dirty="0"/>
          </a:p>
        </p:txBody>
      </p:sp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713037" y="2060129"/>
            <a:ext cx="6765925" cy="3805746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29</a:t>
            </a:fld>
            <a:endParaRPr dirty="0"/>
          </a:p>
        </p:txBody>
      </p:sp>
      <p:sp>
        <p:nvSpPr>
          <p:cNvPr id="10" name="object 8">
            <a:extLst>
              <a:ext uri="{FF2B5EF4-FFF2-40B4-BE49-F238E27FC236}">
                <a16:creationId xmlns:a16="http://schemas.microsoft.com/office/drawing/2014/main" id="{1B6A302A-03EE-5262-1D59-A27C35B6F4A8}"/>
              </a:ext>
            </a:extLst>
          </p:cNvPr>
          <p:cNvSpPr txBox="1"/>
          <p:nvPr/>
        </p:nvSpPr>
        <p:spPr>
          <a:xfrm>
            <a:off x="3723005" y="6501715"/>
            <a:ext cx="4745990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Video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can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be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found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r>
              <a:rPr sz="1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 MT"/>
                <a:cs typeface="Arial MT"/>
              </a:rPr>
              <a:t>DeployedMedicine.com</a:t>
            </a:r>
            <a:endParaRPr sz="1400" dirty="0">
              <a:latin typeface="Arial MT"/>
              <a:cs typeface="Arial MT"/>
            </a:endParaRPr>
          </a:p>
        </p:txBody>
      </p:sp>
      <p:pic>
        <p:nvPicPr>
          <p:cNvPr id="11" name="03f. Two-Person Drags and Carries-CLS-HT(CUF)">
            <a:hlinkClick r:id="" action="ppaction://media"/>
            <a:extLst>
              <a:ext uri="{FF2B5EF4-FFF2-40B4-BE49-F238E27FC236}">
                <a16:creationId xmlns:a16="http://schemas.microsoft.com/office/drawing/2014/main" id="{37E8230D-E67A-7DE2-15FC-CD090FB0F4B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674367" y="1475834"/>
            <a:ext cx="8843264" cy="497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229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956143" y="331723"/>
            <a:ext cx="22866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DRAG/CARRYS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433760" y="947420"/>
            <a:ext cx="340296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SKILL</a:t>
            </a:r>
            <a:r>
              <a:rPr sz="3600" b="1" spc="-1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85" dirty="0">
                <a:solidFill>
                  <a:srgbClr val="FFFFFF"/>
                </a:solidFill>
                <a:latin typeface="Arial"/>
                <a:cs typeface="Arial"/>
              </a:rPr>
              <a:t>STATION</a:t>
            </a:r>
            <a:endParaRPr sz="36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583397" y="2058924"/>
            <a:ext cx="3305175" cy="1320800"/>
          </a:xfrm>
          <a:prstGeom prst="rect">
            <a:avLst/>
          </a:prstGeom>
        </p:spPr>
        <p:txBody>
          <a:bodyPr vert="horz" wrap="square" lIns="0" tIns="140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Drag/Carry</a:t>
            </a:r>
            <a:r>
              <a:rPr sz="2000" b="1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FFFFFF"/>
                </a:solidFill>
                <a:latin typeface="Arial"/>
                <a:cs typeface="Arial"/>
              </a:rPr>
              <a:t>(Skills)</a:t>
            </a:r>
            <a:endParaRPr sz="2000">
              <a:latin typeface="Arial"/>
              <a:cs typeface="Arial"/>
            </a:endParaRPr>
          </a:p>
          <a:p>
            <a:pPr marL="469900" marR="5080">
              <a:lnSpc>
                <a:spcPct val="141000"/>
              </a:lnSpc>
              <a:spcBef>
                <a:spcPts val="25"/>
              </a:spcBef>
            </a:pP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One-Person Drag/Carry </a:t>
            </a:r>
            <a:r>
              <a:rPr sz="2000" b="1" spc="-5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20" dirty="0">
                <a:solidFill>
                  <a:srgbClr val="FFFFFF"/>
                </a:solidFill>
                <a:latin typeface="Arial"/>
                <a:cs typeface="Arial"/>
              </a:rPr>
              <a:t>Two-Person</a:t>
            </a:r>
            <a:r>
              <a:rPr sz="2000" b="1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Drag/Carry</a:t>
            </a:r>
            <a:endParaRPr sz="20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3887834" y="2600092"/>
            <a:ext cx="0" cy="306070"/>
          </a:xfrm>
          <a:custGeom>
            <a:avLst/>
            <a:gdLst/>
            <a:ahLst/>
            <a:cxnLst/>
            <a:rect l="l" t="t" r="r" b="b"/>
            <a:pathLst>
              <a:path h="306069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3887834" y="3002566"/>
            <a:ext cx="0" cy="306070"/>
          </a:xfrm>
          <a:custGeom>
            <a:avLst/>
            <a:gdLst/>
            <a:ahLst/>
            <a:cxnLst/>
            <a:rect l="l" t="t" r="r" b="b"/>
            <a:pathLst>
              <a:path h="306070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30</a:t>
            </a:fld>
            <a:endParaRPr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570464" y="2785872"/>
            <a:ext cx="1618487" cy="2974847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175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65"/>
              </a:spcBef>
            </a:pPr>
            <a:r>
              <a:rPr dirty="0"/>
              <a:t>CARE</a:t>
            </a:r>
            <a:r>
              <a:rPr spc="-45" dirty="0"/>
              <a:t> </a:t>
            </a:r>
            <a:r>
              <a:rPr dirty="0"/>
              <a:t>UNDER</a:t>
            </a:r>
            <a:r>
              <a:rPr spc="-40" dirty="0"/>
              <a:t> </a:t>
            </a:r>
            <a:r>
              <a:rPr spc="-5" dirty="0"/>
              <a:t>FIRE</a:t>
            </a:r>
          </a:p>
          <a:p>
            <a:pPr marL="79375" algn="ctr">
              <a:lnSpc>
                <a:spcPct val="100000"/>
              </a:lnSpc>
              <a:spcBef>
                <a:spcPts val="695"/>
              </a:spcBef>
            </a:pPr>
            <a:r>
              <a:rPr sz="3600" spc="-20" dirty="0">
                <a:solidFill>
                  <a:srgbClr val="000000"/>
                </a:solidFill>
              </a:rPr>
              <a:t>SUMMARY</a:t>
            </a:r>
            <a:endParaRPr sz="3600"/>
          </a:p>
        </p:txBody>
      </p:sp>
      <p:sp>
        <p:nvSpPr>
          <p:cNvPr id="4" name="object 4"/>
          <p:cNvSpPr txBox="1"/>
          <p:nvPr/>
        </p:nvSpPr>
        <p:spPr>
          <a:xfrm>
            <a:off x="3040782" y="1400555"/>
            <a:ext cx="6233795" cy="2491740"/>
          </a:xfrm>
          <a:prstGeom prst="rect">
            <a:avLst/>
          </a:prstGeom>
        </p:spPr>
        <p:txBody>
          <a:bodyPr vert="horz" wrap="square" lIns="0" tIns="1403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105"/>
              </a:spcBef>
              <a:buClr>
                <a:srgbClr val="F16232"/>
              </a:buClr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000" spc="-20" dirty="0">
                <a:latin typeface="Arial MT"/>
                <a:cs typeface="Arial MT"/>
              </a:rPr>
              <a:t>We </a:t>
            </a:r>
            <a:r>
              <a:rPr sz="2000" spc="-5" dirty="0">
                <a:latin typeface="Arial MT"/>
                <a:cs typeface="Arial MT"/>
              </a:rPr>
              <a:t>defined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Care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Under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Fire</a:t>
            </a:r>
            <a:endParaRPr sz="2000">
              <a:latin typeface="Arial MT"/>
              <a:cs typeface="Arial MT"/>
            </a:endParaRPr>
          </a:p>
          <a:p>
            <a:pPr marL="355600" indent="-342900">
              <a:lnSpc>
                <a:spcPct val="100000"/>
              </a:lnSpc>
              <a:spcBef>
                <a:spcPts val="1010"/>
              </a:spcBef>
              <a:buClr>
                <a:srgbClr val="F16232"/>
              </a:buClr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000" spc="-20" dirty="0">
                <a:latin typeface="Arial MT"/>
                <a:cs typeface="Arial MT"/>
              </a:rPr>
              <a:t>We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discussed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importance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of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fire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superiority</a:t>
            </a:r>
            <a:endParaRPr sz="2000">
              <a:latin typeface="Arial MT"/>
              <a:cs typeface="Arial MT"/>
            </a:endParaRPr>
          </a:p>
          <a:p>
            <a:pPr marL="355600" indent="-342900">
              <a:lnSpc>
                <a:spcPct val="100000"/>
              </a:lnSpc>
              <a:spcBef>
                <a:spcPts val="1010"/>
              </a:spcBef>
              <a:buClr>
                <a:srgbClr val="F16232"/>
              </a:buClr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000" spc="-20" dirty="0">
                <a:latin typeface="Arial MT"/>
                <a:cs typeface="Arial MT"/>
              </a:rPr>
              <a:t>We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defined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massive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hemorrhage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control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methods</a:t>
            </a:r>
            <a:endParaRPr sz="2000">
              <a:latin typeface="Arial MT"/>
              <a:cs typeface="Arial MT"/>
            </a:endParaRPr>
          </a:p>
          <a:p>
            <a:pPr marL="355600" indent="-342900">
              <a:lnSpc>
                <a:spcPct val="100000"/>
              </a:lnSpc>
              <a:spcBef>
                <a:spcPts val="980"/>
              </a:spcBef>
              <a:buClr>
                <a:srgbClr val="F16232"/>
              </a:buClr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000" spc="-20" dirty="0">
                <a:latin typeface="Arial MT"/>
                <a:cs typeface="Arial MT"/>
              </a:rPr>
              <a:t>We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discussed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casualty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movement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CUF</a:t>
            </a:r>
            <a:endParaRPr sz="2000">
              <a:latin typeface="Arial MT"/>
              <a:cs typeface="Arial MT"/>
            </a:endParaRPr>
          </a:p>
          <a:p>
            <a:pPr marL="354965" marR="5080" indent="-342900">
              <a:lnSpc>
                <a:spcPct val="100000"/>
              </a:lnSpc>
              <a:spcBef>
                <a:spcPts val="1010"/>
              </a:spcBef>
              <a:buClr>
                <a:srgbClr val="F16232"/>
              </a:buClr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000" spc="-20" dirty="0">
                <a:latin typeface="Arial MT"/>
                <a:cs typeface="Arial MT"/>
              </a:rPr>
              <a:t>We </a:t>
            </a:r>
            <a:r>
              <a:rPr sz="2000" dirty="0">
                <a:latin typeface="Arial MT"/>
                <a:cs typeface="Arial MT"/>
              </a:rPr>
              <a:t>discussed </a:t>
            </a:r>
            <a:r>
              <a:rPr sz="2000" spc="-5" dirty="0">
                <a:latin typeface="Arial MT"/>
                <a:cs typeface="Arial MT"/>
              </a:rPr>
              <a:t>the advantages </a:t>
            </a:r>
            <a:r>
              <a:rPr sz="2000" dirty="0">
                <a:latin typeface="Arial MT"/>
                <a:cs typeface="Arial MT"/>
              </a:rPr>
              <a:t>and </a:t>
            </a:r>
            <a:r>
              <a:rPr sz="2000" spc="-5" dirty="0">
                <a:latin typeface="Arial MT"/>
                <a:cs typeface="Arial MT"/>
              </a:rPr>
              <a:t>disadvantages </a:t>
            </a:r>
            <a:r>
              <a:rPr sz="2000" dirty="0">
                <a:latin typeface="Arial MT"/>
                <a:cs typeface="Arial MT"/>
              </a:rPr>
              <a:t>of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one-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two-person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drag/carry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methods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106834" y="3267307"/>
            <a:ext cx="0" cy="660400"/>
          </a:xfrm>
          <a:custGeom>
            <a:avLst/>
            <a:gdLst/>
            <a:ahLst/>
            <a:cxnLst/>
            <a:rect l="l" t="t" r="r" b="b"/>
            <a:pathLst>
              <a:path h="660400">
                <a:moveTo>
                  <a:pt x="0" y="660227"/>
                </a:moveTo>
                <a:lnTo>
                  <a:pt x="1" y="0"/>
                </a:lnTo>
              </a:path>
            </a:pathLst>
          </a:custGeom>
          <a:ln w="114300">
            <a:solidFill>
              <a:srgbClr val="D6343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1706879"/>
            <a:ext cx="2892552" cy="1969008"/>
          </a:xfrm>
          <a:prstGeom prst="rect">
            <a:avLst/>
          </a:prstGeom>
        </p:spPr>
      </p:pic>
      <p:grpSp>
        <p:nvGrpSpPr>
          <p:cNvPr id="7" name="object 7"/>
          <p:cNvGrpSpPr/>
          <p:nvPr/>
        </p:nvGrpSpPr>
        <p:grpSpPr>
          <a:xfrm>
            <a:off x="0" y="2836784"/>
            <a:ext cx="10951845" cy="4021454"/>
            <a:chOff x="0" y="2836784"/>
            <a:chExt cx="10951845" cy="4021454"/>
          </a:xfrm>
        </p:grpSpPr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279904" y="4776216"/>
              <a:ext cx="2962656" cy="164287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0" y="5023104"/>
              <a:ext cx="4041648" cy="183489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0" y="3779519"/>
              <a:ext cx="2359152" cy="307848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645152" y="4056887"/>
              <a:ext cx="6306311" cy="2801112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3106834" y="2836784"/>
              <a:ext cx="0" cy="306070"/>
            </a:xfrm>
            <a:custGeom>
              <a:avLst/>
              <a:gdLst/>
              <a:ahLst/>
              <a:cxnLst/>
              <a:rect l="l" t="t" r="r" b="b"/>
              <a:pathLst>
                <a:path h="306069">
                  <a:moveTo>
                    <a:pt x="0" y="306002"/>
                  </a:moveTo>
                  <a:lnTo>
                    <a:pt x="1" y="0"/>
                  </a:lnTo>
                </a:path>
              </a:pathLst>
            </a:custGeom>
            <a:ln w="114300">
              <a:solidFill>
                <a:srgbClr val="D93C4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/>
          <p:nvPr/>
        </p:nvSpPr>
        <p:spPr>
          <a:xfrm>
            <a:off x="3106834" y="2406262"/>
            <a:ext cx="0" cy="306070"/>
          </a:xfrm>
          <a:custGeom>
            <a:avLst/>
            <a:gdLst/>
            <a:ahLst/>
            <a:cxnLst/>
            <a:rect l="l" t="t" r="r" b="b"/>
            <a:pathLst>
              <a:path h="306069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3106834" y="1975739"/>
            <a:ext cx="0" cy="306070"/>
          </a:xfrm>
          <a:custGeom>
            <a:avLst/>
            <a:gdLst/>
            <a:ahLst/>
            <a:cxnLst/>
            <a:rect l="l" t="t" r="r" b="b"/>
            <a:pathLst>
              <a:path h="306069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3106834" y="1545218"/>
            <a:ext cx="0" cy="306070"/>
          </a:xfrm>
          <a:custGeom>
            <a:avLst/>
            <a:gdLst/>
            <a:ahLst/>
            <a:cxnLst/>
            <a:rect l="l" t="t" r="r" b="b"/>
            <a:pathLst>
              <a:path h="306069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31</a:t>
            </a:fld>
            <a:endParaRPr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646422" y="947420"/>
            <a:ext cx="49790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FFFFFF"/>
                </a:solidFill>
              </a:rPr>
              <a:t>CHECK</a:t>
            </a:r>
            <a:r>
              <a:rPr sz="3600" spc="-25" dirty="0">
                <a:solidFill>
                  <a:srgbClr val="FFFFFF"/>
                </a:solidFill>
              </a:rPr>
              <a:t> </a:t>
            </a:r>
            <a:r>
              <a:rPr sz="3600" dirty="0">
                <a:solidFill>
                  <a:srgbClr val="FFFFFF"/>
                </a:solidFill>
              </a:rPr>
              <a:t>ON</a:t>
            </a:r>
            <a:r>
              <a:rPr sz="3600" spc="-25" dirty="0">
                <a:solidFill>
                  <a:srgbClr val="FFFFFF"/>
                </a:solidFill>
              </a:rPr>
              <a:t> </a:t>
            </a:r>
            <a:r>
              <a:rPr sz="3600" spc="-5" dirty="0">
                <a:solidFill>
                  <a:srgbClr val="FFFFFF"/>
                </a:solidFill>
              </a:rPr>
              <a:t>LEARNING</a:t>
            </a:r>
            <a:endParaRPr sz="3600"/>
          </a:p>
        </p:txBody>
      </p:sp>
      <p:sp>
        <p:nvSpPr>
          <p:cNvPr id="6" name="object 6"/>
          <p:cNvSpPr txBox="1"/>
          <p:nvPr/>
        </p:nvSpPr>
        <p:spPr>
          <a:xfrm>
            <a:off x="2345486" y="1988820"/>
            <a:ext cx="8178800" cy="2485390"/>
          </a:xfrm>
          <a:prstGeom prst="rect">
            <a:avLst/>
          </a:prstGeom>
        </p:spPr>
        <p:txBody>
          <a:bodyPr vert="horz" wrap="square" lIns="0" tIns="1371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80"/>
              </a:spcBef>
            </a:pP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What</a:t>
            </a:r>
            <a:r>
              <a:rPr sz="2000" b="1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is</a:t>
            </a:r>
            <a:r>
              <a:rPr sz="2000" b="1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Care</a:t>
            </a:r>
            <a:r>
              <a:rPr sz="2000" b="1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Under</a:t>
            </a:r>
            <a:r>
              <a:rPr sz="20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Fire?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85"/>
              </a:spcBef>
            </a:pP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What</a:t>
            </a:r>
            <a:r>
              <a:rPr sz="20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r>
              <a:rPr sz="20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20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signs</a:t>
            </a:r>
            <a:r>
              <a:rPr sz="20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20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life-threatening bleeding?</a:t>
            </a:r>
            <a:endParaRPr sz="2000">
              <a:latin typeface="Arial"/>
              <a:cs typeface="Arial"/>
            </a:endParaRPr>
          </a:p>
          <a:p>
            <a:pPr marL="12700" marR="438784">
              <a:lnSpc>
                <a:spcPct val="100000"/>
              </a:lnSpc>
              <a:spcBef>
                <a:spcPts val="1010"/>
              </a:spcBef>
            </a:pP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How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long does it take to bleed to death from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complete femoral </a:t>
            </a:r>
            <a:r>
              <a:rPr sz="2000" b="1" spc="-5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artery</a:t>
            </a:r>
            <a:r>
              <a:rPr sz="20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 vein disruption?</a:t>
            </a:r>
            <a:endParaRPr sz="2000">
              <a:latin typeface="Arial"/>
              <a:cs typeface="Arial"/>
            </a:endParaRPr>
          </a:p>
          <a:p>
            <a:pPr marL="12700" marR="5080">
              <a:lnSpc>
                <a:spcPct val="141000"/>
              </a:lnSpc>
              <a:spcBef>
                <a:spcPts val="25"/>
              </a:spcBef>
            </a:pP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What are the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advantages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20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disadvantages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 one-person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drags?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What are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the advantages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 and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disadvantages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 of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 two-person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carries?</a:t>
            </a:r>
            <a:endParaRPr sz="20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2096288" y="2119571"/>
            <a:ext cx="0" cy="306070"/>
          </a:xfrm>
          <a:custGeom>
            <a:avLst/>
            <a:gdLst/>
            <a:ahLst/>
            <a:cxnLst/>
            <a:rect l="l" t="t" r="r" b="b"/>
            <a:pathLst>
              <a:path h="306069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096288" y="2581349"/>
            <a:ext cx="0" cy="306070"/>
          </a:xfrm>
          <a:custGeom>
            <a:avLst/>
            <a:gdLst/>
            <a:ahLst/>
            <a:cxnLst/>
            <a:rect l="l" t="t" r="r" b="b"/>
            <a:pathLst>
              <a:path h="306069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096288" y="3733226"/>
            <a:ext cx="0" cy="306070"/>
          </a:xfrm>
          <a:custGeom>
            <a:avLst/>
            <a:gdLst/>
            <a:ahLst/>
            <a:cxnLst/>
            <a:rect l="l" t="t" r="r" b="b"/>
            <a:pathLst>
              <a:path h="306070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2096288" y="4166428"/>
            <a:ext cx="0" cy="306070"/>
          </a:xfrm>
          <a:custGeom>
            <a:avLst/>
            <a:gdLst/>
            <a:ahLst/>
            <a:cxnLst/>
            <a:rect l="l" t="t" r="r" b="b"/>
            <a:pathLst>
              <a:path h="306070">
                <a:moveTo>
                  <a:pt x="0" y="306002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096288" y="3057413"/>
            <a:ext cx="0" cy="563245"/>
          </a:xfrm>
          <a:custGeom>
            <a:avLst/>
            <a:gdLst/>
            <a:ahLst/>
            <a:cxnLst/>
            <a:rect l="l" t="t" r="r" b="b"/>
            <a:pathLst>
              <a:path h="563245">
                <a:moveTo>
                  <a:pt x="0" y="562897"/>
                </a:moveTo>
                <a:lnTo>
                  <a:pt x="1" y="0"/>
                </a:lnTo>
              </a:path>
            </a:pathLst>
          </a:custGeom>
          <a:ln w="114300">
            <a:solidFill>
              <a:srgbClr val="D93C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32</a:t>
            </a:fld>
            <a:endParaRPr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81200" y="2492846"/>
            <a:ext cx="8229600" cy="936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sz="6000" dirty="0">
                <a:solidFill>
                  <a:srgbClr val="FFFFFF"/>
                </a:solidFill>
              </a:rPr>
              <a:t>ANY</a:t>
            </a:r>
            <a:r>
              <a:rPr sz="6000" spc="-130" dirty="0">
                <a:solidFill>
                  <a:srgbClr val="FFFFFF"/>
                </a:solidFill>
              </a:rPr>
              <a:t> </a:t>
            </a:r>
            <a:r>
              <a:rPr sz="6000" spc="-5" dirty="0">
                <a:solidFill>
                  <a:srgbClr val="FFFFFF"/>
                </a:solidFill>
              </a:rPr>
              <a:t>QUESTIONS?</a:t>
            </a:r>
            <a:endParaRPr sz="6000" dirty="0"/>
          </a:p>
        </p:txBody>
      </p:sp>
      <p:sp>
        <p:nvSpPr>
          <p:cNvPr id="3" name="object 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5" dirty="0"/>
              <a:t>#TCCC-CLS-PPT-03</a:t>
            </a:r>
            <a:r>
              <a:rPr spc="-30" dirty="0"/>
              <a:t> </a:t>
            </a:r>
            <a:r>
              <a:rPr spc="-5" dirty="0"/>
              <a:t>30</a:t>
            </a:r>
            <a:r>
              <a:rPr spc="-30" dirty="0"/>
              <a:t> </a:t>
            </a:r>
            <a:r>
              <a:rPr dirty="0"/>
              <a:t>JUN</a:t>
            </a:r>
            <a:r>
              <a:rPr spc="-20" dirty="0"/>
              <a:t> </a:t>
            </a:r>
            <a:r>
              <a:rPr spc="-10" dirty="0"/>
              <a:t>20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33</a:t>
            </a:fld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21311</TotalTime>
  <Words>1577</Words>
  <Application>Microsoft Office PowerPoint</Application>
  <PresentationFormat>Widescreen</PresentationFormat>
  <Paragraphs>292</Paragraphs>
  <Slides>33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Arial</vt:lpstr>
      <vt:lpstr>Arial Black</vt:lpstr>
      <vt:lpstr>Arial MT</vt:lpstr>
      <vt:lpstr>Calibri</vt:lpstr>
      <vt:lpstr>Times New Roman</vt:lpstr>
      <vt:lpstr>Wingdings</vt:lpstr>
      <vt:lpstr>Office Theme</vt:lpstr>
      <vt:lpstr>PowerPoint Presentation</vt:lpstr>
      <vt:lpstr>TACTICAL COMBAT CASUALTY CARE (TCCC)  ROLE-BASED TRAINING SPECTRUM</vt:lpstr>
      <vt:lpstr>TERMINAL LEARNING OBJECTIVE</vt:lpstr>
      <vt:lpstr>Three PHASES of TCCC</vt:lpstr>
      <vt:lpstr>CARE UNDER FIRE</vt:lpstr>
      <vt:lpstr>CARE UNDER FIRE</vt:lpstr>
      <vt:lpstr>CARE UNDER FIRE</vt:lpstr>
      <vt:lpstr>CARE UNDER FIRE</vt:lpstr>
      <vt:lpstr>CARE UNDER FIRE</vt:lpstr>
      <vt:lpstr>CARE UNDER FIRE</vt:lpstr>
      <vt:lpstr>MASSIVE BLEEDING</vt:lpstr>
      <vt:lpstr>CARE UNDER FIRE</vt:lpstr>
      <vt:lpstr>CARE UNDER FIRE</vt:lpstr>
      <vt:lpstr>TIME TO BLEED OUT</vt:lpstr>
      <vt:lpstr>CARE UNDER FIRE</vt:lpstr>
      <vt:lpstr>CARE UNDER FIRE</vt:lpstr>
      <vt:lpstr>CARE UNDER FIRE ONE-HANDED WINDLESS  TQ  APPLICATION</vt:lpstr>
      <vt:lpstr>CARE UNDER FIRE ONE-HANDED RATCHET  TQ APPLICATION</vt:lpstr>
      <vt:lpstr>CARE UNDER FIRE</vt:lpstr>
      <vt:lpstr>CARE UNDER FIRE BUDDY AID</vt:lpstr>
      <vt:lpstr>CARE UNDER FIRE TWO-HANDED RATCHET  TQ APPLICATION</vt:lpstr>
      <vt:lpstr>CARE UNDER FIRE TWO-HANDED WINDLASS  TQ APPLICATION</vt:lpstr>
      <vt:lpstr>SKILL STATION</vt:lpstr>
      <vt:lpstr>TACTICAL FIELD CARE</vt:lpstr>
      <vt:lpstr>CRITICAL OBJECTIVES FOR THE ONE- OR TWO-  PERSON DRAG/CARRY</vt:lpstr>
      <vt:lpstr>DRAG/CARRY</vt:lpstr>
      <vt:lpstr>CARE UNDER FIRE</vt:lpstr>
      <vt:lpstr>DRAG/CARRY</vt:lpstr>
      <vt:lpstr>CARE UNDER FIRE TWO-PERSON CASUALTY DRAG/CARRY</vt:lpstr>
      <vt:lpstr>DRAG/CARRYS</vt:lpstr>
      <vt:lpstr>CARE UNDER FIRE SUMMARY</vt:lpstr>
      <vt:lpstr>CHECK ON LEARNING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TCCC CLS Didactics Mod 03_30 JUN 20</dc:title>
  <cp:lastModifiedBy>adam rafferty</cp:lastModifiedBy>
  <cp:revision>4</cp:revision>
  <dcterms:created xsi:type="dcterms:W3CDTF">2023-02-05T19:07:20Z</dcterms:created>
  <dcterms:modified xsi:type="dcterms:W3CDTF">2023-02-20T21:11:33Z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2020-06-29T00:00:00Z</vt:filetime>
  </property>
  <property fmtid="{D5CDD505-2E9C-101B-9397-08002B2CF9AE}" pid="3" name="Creator">
    <vt:lpwstr>PowerPoint</vt:lpwstr>
  </property>
  <property fmtid="{D5CDD505-2E9C-101B-9397-08002B2CF9AE}" pid="4" name="LastSaved">
    <vt:filetime>2023-02-05T00:00:00Z</vt:filetime>
  </property>
</Properties>
</file>